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3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4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5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6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7.xml" ContentType="application/vnd.openxmlformats-officedocument.presentationml.notesSlide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notesSlides/notesSlide8.xml" ContentType="application/vnd.openxmlformats-officedocument.presentationml.notesSlide+xml"/>
  <Override PartName="/ppt/ink/ink119.xml" ContentType="application/inkml+xml"/>
  <Override PartName="/ppt/notesSlides/notesSlide9.xml" ContentType="application/vnd.openxmlformats-officedocument.presentationml.notesSlide+xml"/>
  <Override PartName="/ppt/ink/ink120.xml" ContentType="application/inkml+xml"/>
  <Override PartName="/ppt/notesSlides/notesSlide10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notesSlides/notesSlide11.xml" ContentType="application/vnd.openxmlformats-officedocument.presentationml.notesSlide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44.xml" ContentType="application/inkml+xml"/>
  <Override PartName="/ppt/ink/ink145.xml" ContentType="application/inkml+xml"/>
  <Override PartName="/ppt/ink/ink1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286" autoAdjust="0"/>
  </p:normalViewPr>
  <p:slideViewPr>
    <p:cSldViewPr snapToGrid="0">
      <p:cViewPr varScale="1">
        <p:scale>
          <a:sx n="55" d="100"/>
          <a:sy n="55" d="100"/>
        </p:scale>
        <p:origin x="16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24575,'2627'0'0,"-1997"43"0,-301-21 0,0-23 0,-132-2 0,-134 3 0,-1-2 0,0 3 0,-1 3 0,93 17 0,-91-8 0,0-3 0,1-2 0,94-1 0,307-9-1365,-440 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5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24575,'32'-1'0,"52"-10"0,-9 1 0,-44 6 0,-16 2 0,1 0 0,0 1 0,-1 1 0,1 0 0,0 1 0,25 5 0,-39-5 10,0 0 0,1 0 0,-1 0 0,0 0 0,0 0 0,1 1 1,-1-1-1,0 1 0,0-1 0,-1 1 0,1 0 0,0 0 0,0 0 0,-1 0 0,0 0 0,3 4 0,-2-1 9,0-1 0,-1 1 0,1-1 0,-1 1 0,0 0 0,0-1 0,-1 1 0,1 7 0,-1-3-175,-1-1 1,0 0 0,0 0 0,0 0 0,-1 0 0,0 0 0,-1-1-1,0 1 1,0-1 0,-5 10 0,1-9-6671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14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24575,'14'13'0,"0"0"0,32 22 0,-38-30 0,1 0 0,-1-1 0,1 0 0,0 0 0,0-1 0,0 0 0,19 3 0,-17-4 0,1-1 0,0 1 0,0 0 0,16 5 0,-26-6 0,-1-1 0,1 0 0,-1 1 0,1-1 0,0 1 0,-1 0 0,1 0 0,-1 0 0,0-1 0,1 1 0,-1 0 0,0 1 0,1-1 0,-1 0 0,0 0 0,0 0 0,0 1 0,0-1 0,0 1 0,0-1 0,-1 1 0,1-1 0,0 1 0,-1-1 0,1 1 0,-1 0 0,0-1 0,1 1 0,-1-1 0,0 1 0,0 0 0,0 2 0,-1 0 0,0 0 0,-1 0 0,0 1 0,0-1 0,0 0 0,0-1 0,0 1 0,-1 0 0,1-1 0,-1 1 0,-3 2 0,-41 36 0,45-40 0,-170 115 52,109-77-1469,3 0-5409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2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1225 1055 24575,'-24'0'0,"-119"5"0,121-3 0,0 1 0,1 2 0,0 0 0,-33 12 0,26-4 0,-2-2 0,1-2 0,-1-1 0,-1-1 0,-58 6 0,-105-12 0,105-3 0,79 2 0,1 0 0,-1 0 0,0-1 0,1-1 0,-1 0 0,1 0 0,0-1 0,-1 0 0,1-1 0,1 0 0,-1 0 0,0-1 0,1 0 0,0 0 0,0-1 0,1 0 0,-1 0 0,1-1 0,-6-8 0,-10-11 0,10 11 0,-1 0 0,0 1 0,-1 0 0,-25-17 0,33 25 0,0 0 0,0 0 0,0 0 0,0-1 0,1 0 0,0 0 0,1-1 0,0 0 0,0 1 0,0-2 0,1 1 0,1-1 0,-1 1 0,1-1 0,1 0 0,-3-16 0,-1-12 0,3 1 0,2-72 0,2 72 0,-2-53 0,5-106 0,-3 189 0,-1 0 0,1 0 0,1 0 0,-1 0 0,1 1 0,0-1 0,0 0 0,1 1 0,0-1 0,0 1 0,0 0 0,0 0 0,1 0 0,0 0 0,0 1 0,0 0 0,1-1 0,-1 1 0,1 1 0,0-1 0,9-4 0,5-3 0,0-1 0,0-1 0,-2 0 0,0-2 0,18-18 0,-26 26 0,-1 0 0,1 0 0,1 1 0,-1 0 0,1 0 0,0 1 0,0 1 0,1-1 0,-1 2 0,12-3 0,17-3 0,58-4 0,-66 9 0,23-1 0,0 1 0,1 3 0,-1 2 0,0 2 0,107 22 0,-121-15 0,1-2 0,0-2 0,51 1 0,-88-8 0,1 1 0,-1 0 0,0 0 0,1 1 0,-1-1 0,1 1 0,-1 0 0,0 0 0,1 0 0,-1 1 0,0 0 0,0-1 0,0 2 0,0-1 0,0 0 0,-1 1 0,1-1 0,-1 1 0,1 0 0,5 7 0,19 24 0,-10-15 0,-1 1 0,-1 1 0,-1 1 0,-1 0 0,-1 1 0,11 25 0,61 234 0,-64-207 0,-18-62 0,25 103 0,-25-99 0,-1-1 0,-1 1 0,0-1 0,-1 1 0,-3 20 0,-6 19 174,-12 112-1713,19-131-5287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50:54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1183 183 24575,'-7'1'0,"-1"1"0,0-1 0,1 1 0,0 1 0,-1-1 0,1 1 0,0 1 0,0-1 0,1 1 0,-1 0 0,1 1 0,-9 7 0,7-5 0,-59 45 0,-117 121 0,-41 81 0,124-137 0,-342 395 0,434-503 0,-21 28 0,28-35 0,0 1 0,0 0 0,1-1 0,-1 1 0,1 0 0,0 0 0,0 0 0,0 0 0,0 0 0,0 0 0,0 5 0,1-7 0,1 0 0,-1 0 0,0 0 0,0 0 0,1 0 0,-1 1 0,1-1 0,-1 0 0,1 0 0,-1 0 0,1 0 0,0 0 0,-1 0 0,1-1 0,0 1 0,0 0 0,-1 0 0,1 0 0,0-1 0,0 1 0,0 0 0,0-1 0,0 1 0,0-1 0,0 1 0,1-1 0,-1 0 0,0 1 0,1-1 0,8 3 0,-1-2 0,1 1 0,0-1 0,-1 0 0,1-1 0,17-2 0,17-3 0,68-17 0,32-18-659,196-80 0,130-95-1063,-225 87 922,281-197 1,-480 294 760,79-59 28,-121 88 49,0-1 0,-1 0 0,1 0 1,-1 0-1,0-1 0,0 1 0,0-1 0,3-6 1,-6 9 18,1-1 0,-1 1 0,0-1 0,0 1 0,0-1 0,0 1 1,0-1-1,0 1 0,0-1 0,0 1 0,-1-1 0,1 1 1,-1-1-1,1 1 0,-1-1 0,1 1 0,-1-1 0,0 1 1,0 0-1,0 0 0,1-1 0,-1 1 0,0 0 0,-1 0 1,1 0-1,0 0 0,0 0 0,0 0 0,-3-1 0,-10-8 32,0 1 0,0 0-1,-1 1 1,-18-7 0,-75-25-145,90 34 80,-956-266-233,789 235-5554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50:55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24575,'1'4'0,"0"0"0,-1 0 0,1 0 0,1 0 0,-1 0 0,0 0 0,3 3 0,0 3 0,11 23 0,22 38 0,-25-50 0,162 280-253,26-6-218,-100-170 360,5-5 0,5-4 0,204 164 0,250 125-1457,24-40 1544,-303-206-462,-262-147 478,34 15-12,-52-25 35,-1-1 1,1 1-1,-1-1 1,1 0 0,-1 0-1,1-1 1,0 1-1,0-1 1,7-1 0,-10 1 3,-1 0 1,0-1 0,0 1 0,0 0 0,0-1 0,1 1 0,-1-1 0,0 1-1,0-1 1,0 0 0,0 1 0,0-1 0,0 0 0,0 0 0,-1 0-1,1 0 1,0 0 0,0 0 0,-1 0 0,1 0 0,0 0 0,-1 0 0,1 0-1,-1 0 1,0 0 0,1-2 0,0-2 47,0 0 0,-1 0 0,1 0 0,-1 0 0,-1-7 0,-5-38 790,-18-69 0,7 38-502,-85-490-244,-112-422-1071,184 873 960,-1-7 0,-47-122 0,75 239 48,-1 1 0,-1 0 0,0-1 0,0 1 0,-1 1 0,0-1 0,0 1 0,-1 0 0,-12-10 0,14 14-18,0 0 0,-1 0 0,1 1 0,-1 0 0,0 0 0,0 0 0,0 1 0,-1 0 0,1 0 0,-1 0 0,1 1 0,-1 0 0,1 0 0,-1 1 0,-7 0 0,2 0-121,0 1 0,0 1 0,1-1 0,-1 2 0,1 0 0,0 0 0,0 1 0,0 1 0,0-1 0,0 2 0,1 0 0,0 0 0,1 0 0,-15 14 0,6-1-6735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51:1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67 24575,'0'-3'0,"0"1"0,-1-1 0,1 1 0,-1-1 0,0 1 0,0-1 0,0 1 0,0 0 0,0 0 0,0-1 0,-1 1 0,1 0 0,-1 0 0,1 0 0,-1 1 0,0-1 0,0 0 0,0 0 0,0 1 0,0 0 0,0-1 0,0 1 0,0 0 0,-1 0 0,1 0 0,0 0 0,-1 0 0,-4 0 0,-8-3 0,-1 1 0,0 0 0,-22 0 0,31 3 0,-7-1 0,1 1 0,-1 1 0,1 0 0,0 0 0,-1 2 0,1 0 0,0 0 0,0 1 0,1 0 0,-1 1 0,-14 9 0,20-10 0,-1 1 0,2-1 0,-1 1 0,0 1 0,1-1 0,0 1 0,1 0 0,-1 1 0,1-1 0,0 1 0,1 0 0,-1 0 0,1 1 0,1-1 0,0 1 0,0 0 0,0 0 0,1 0 0,-2 11 0,4-10 0,-1 0 0,2 0 0,-1 0 0,1 1 0,1-1 0,0 0 0,0 0 0,1-1 0,0 1 0,5 11 0,3 3 0,2 0 0,21 31 0,-27-45 0,0-1 0,1 1 0,0-1 0,0 0 0,1-1 0,0 0 0,17 10 0,4-1 0,40 15 0,-44-20 0,0 1 0,41 24 0,-62-32 0,0-1 0,0 1 0,0 0 0,0 1 0,-1-1 0,1 1 0,-1 0 0,0 0 0,0 0 0,-1 0 0,0 1 0,0 0 0,0-1 0,0 1 0,-1 0 0,0 0 0,-1 1 0,1-1 0,-1 0 0,0 0 0,-1 1 0,1-1 0,-1 1 0,-1 9 0,0-8 0,0 0 0,0 0 0,-1 0 0,0 0 0,0-1 0,0 1 0,-1-1 0,-1 1 0,1-1 0,-1 0 0,0 0 0,-1-1 0,-9 12 0,10-13 0,-1-1 0,0 0 0,-1 1 0,1-2 0,-1 1 0,1-1 0,-1 0 0,0 0 0,0 0 0,0-1 0,-1 0 0,1 0 0,-1-1 0,1 0 0,-1 0 0,1 0 0,-10-1 0,-22-4-1365,2-4-5461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51:1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103 193 24575,'4'5'0,"0"0"0,-1 0 0,1 1 0,-2-1 0,1 1 0,0 0 0,-1 0 0,0 0 0,2 11 0,-3-12 0,9 38 0,-2 0 0,5 72 0,-9 93 0,-4-167 0,-22 214 0,13-187 0,6-52 0,-2-13 0,3-4 0,1 0 0,-1-1 0,1 1 0,-1-1 0,1 0 0,0 0 0,0 1 0,0-1 0,0 0 0,0 0 0,-1-3 0,-12-30 0,2-1 0,1 0 0,-8-49 0,-10-117 0,1-247 0,28 434 0,-1 3 0,1 0 0,0 1 0,1-1 0,0 1 0,0-1 0,2 1 0,-1-1 0,7-15 0,-8 25 0,1 0 0,-1 0 0,1-1 0,-1 1 0,1 0 0,0 0 0,0 1 0,0-1 0,0 0 0,0 1 0,1-1 0,-1 1 0,0 0 0,1 0 0,-1 0 0,1 0 0,-1 0 0,5-1 0,6 0 0,1 0 0,21-1 0,-11 2 0,81-9 0,110 3 0,-209 8 0,0-1 0,0 0 0,0 1 0,0 0 0,0 1 0,0-1 0,0 1 0,0 0 0,0 1 0,8 4 0,-10-4 0,0 0 0,0 1 0,-1-1 0,0 0 0,1 1 0,-1 0 0,-1 0 0,1 0 0,-1 0 0,1 0 0,-1 1 0,0-1 0,2 10 0,4 11 0,-1 1 0,-1 1 0,-2-1 0,0 1 0,-1 48 0,-4-67 0,0-1 0,0 1 0,-1-1 0,0 1 0,-1-1 0,1 0 0,-1 0 0,0 0 0,-1 0 0,0 0 0,0-1 0,-1 0 0,1 0 0,-1 0 0,0 0 0,-1-1 0,0 0 0,0 0 0,0 0 0,-7 3 0,-13 8 0,0-2 0,-1-1 0,-49 16 0,72-28 0,-71 22 0,47-15 0,1 1 0,-33 14 0,59-22 0,-1-1 0,1 1 0,-1 0 0,1 0 0,0 0 0,0 0 0,-1 0 0,1 0 0,0 0 0,0 0 0,0 1 0,0-1 0,0 0 0,0 1 0,1-1 0,-1 1 0,0-1 0,1 0 0,-1 1 0,1 0 0,-1-1 0,1 1 0,0-1 0,0 1 0,0-1 0,0 1 0,0 0 0,0-1 0,0 1 0,0-1 0,0 1 0,1-1 0,-1 1 0,1 0 0,-1-1 0,2 3 0,3 6 0,0-1 0,1 1 0,0-1 0,10 12 0,-11-15 0,132 151 0,-68-82 0,-56-61 0,185 201 0,-142-159 0,103 79 0,-137-121 0,-22-14 0,0-1 0,0 1 0,0 0 0,0 0 0,0 0 0,0 0 0,0 0 0,0 0 0,-1 0 0,1 0 0,0-1 0,0 1 0,0 0 0,0 0 0,0 0 0,0 0 0,0 0 0,0 0 0,0 0 0,0-1 0,0 1 0,0 0 0,0 0 0,0 0 0,0 0 0,0 0 0,1 0 0,-1 0 0,0 0 0,0-1 0,0 1 0,0 0 0,0 0 0,0 0 0,0 0 0,0 0 0,0 0 0,0 0 0,0 0 0,0 0 0,1 0 0,-1 0 0,0-1 0,0 1 0,0 0 0,0 0 0,0 0 0,0 0 0,0 0 0,0 0 0,1 0 0,-1 0 0,0 0 0,0 0 0,0 0 0,0 0 0,0 0 0,0 0 0,0 0 0,1 0 0,-1 0 0,0 0 0,0 0 0,0 0 0,0 1 0,0-1 0,0 0 0,0 0 0,1 0 0,-4-5 0,0 0 0,-1 0 0,1 0 0,-8-6 0,-106-124-1365,84 89-5461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51:1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24575,'21'0'0,"25"0"0,25 0 0,23 0 0,12 0 0,-2 0 0,-12-5 0,-17-8 0,-20-2-8191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51:1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24575,'0'5'0,"-6"18"0,-1 22 0,-6 15 0,-5 18 0,0 18 0,3 9 0,4-2 0,4-8 0,3-10 0,-3-12 0,0-15 0,0-11 0,2-8 0,2-10-8191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07:25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24575,'8'0'0,"-1"2"0,1-1 0,-1 1 0,0 0 0,0 0 0,0 1 0,0 0 0,0 0 0,0 1 0,-1 0 0,10 8 0,27 13 0,-6-9 0,0-2 0,1-1 0,1-2 0,70 11 0,163 1 0,451-22 0,-323-4 0,445 3-1365,-818 0-5461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07:2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24575,'26'-2'0,"-1"-1"0,1-1 0,-1-1 0,0-1 0,24-10 0,43-10 0,178-23 0,-196 37 0,7-5 0,-51 10 0,0 1 0,59-4 0,471 12 0,-523-3 0,68-13 0,12-1 0,115 13 149,-130 3-1663,-75-1-5312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24575,'0'0'0,"0"-1"0,0 0 0,1 1 0,-1-1 0,0 0 0,0 1 0,1-1 0,-1 1 0,0-1 0,1 0 0,-1 1 0,1-1 0,-1 1 0,0-1 0,1 1 0,-1-1 0,1 1 0,-1 0 0,1-1 0,0 1 0,-1 0 0,1-1 0,-1 1 0,1 0 0,0 0 0,-1-1 0,1 1 0,0 0 0,-1 0 0,1 0 0,0 0 0,-1 0 0,1 0 0,0 0 0,0 0 0,28 3 0,-28-3 0,20 5 0,0 1 0,0 1 0,21 10 0,0 0 0,-34-14 0,0 0 0,0 1 0,0 0 0,-1 0 0,1 1 0,-1 0 0,0 0 0,-1 1 0,1-1 0,10 14 0,-14-15 0,0 0 0,-1 1 0,1-1 0,-1 1 0,0-1 0,-1 1 0,1 0 0,-1-1 0,1 1 0,-1 0 0,-1 0 0,1 0 0,-1 0 0,0 0 0,0 0 0,0 0 0,-1 0 0,0 0 0,0 0 0,-2 7 0,-3 3-75,-1 0-1,-1 0 0,0-1 1,0 0-1,-18 20 0,15-19-835,-8 12-5915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07:3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24575,'2199'0'0,"-2017"14"0,-70-2 0,74 4 0,176 7 0,-290-22 0,292 10 0,-47 9 0,-84-6 0,41 0 0,231 22 0,-270-2 0,271 29 0,-287-47 0,465 43 0,-306-35 0,0-25 0,-124-1 0,1596 2 0,-1441-35 0,-163 7 0,386-7 0,-479 35 0,279-11 0,388-9 0,-579 21 0,1576-1 0,-1765-2 0,0-2 0,69-14 0,100-35 0,-109 22 130,101-26 30,-159 46-987,107-9-1,-125 18-5998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07:35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24575,'82'-4'0,"103"-17"0,-87 8 0,134-22 0,92-9 0,519 29 0,-514 18 0,175-5 0,616 5 0,-883 7-240,271 49 0,228 78-241,201 34 481,-846-163 391,173-6 0,-129-4-212,3581 2-179,-3498 17 0,-123-6 0,211-6 0,-185-6 0,82 1 0,202-2 0,-313-4 0,179-35 0,84-47 0,-239 50 0,7-2 0,-81 31 298,24-8-1961,-47 10-5163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07:39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24575,'1125'0'0,"-1022"-3"0,139-20 0,-170 16 0,123 5 0,-112 3 0,707 20 0,113-6 0,-580-17 0,4492 2 0,-4805-1-341,0 2 0,0 0-1,18 3 1,-7 3-6485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14:32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871 14 24575,'0'-1'0,"0"0"0,0 1 0,0-1 0,0 1 0,0-1 0,0 1 0,-1-1 0,1 1 0,0-1 0,0 0 0,-1 1 0,1-1 0,0 1 0,0 0 0,-1-1 0,1 1 0,-1-1 0,1 1 0,0-1 0,-1 1 0,1 0 0,-1-1 0,1 1 0,-1 0 0,1 0 0,-1-1 0,1 1 0,-1 0 0,1 0 0,-1 0 0,1-1 0,-1 1 0,0 0 0,1 0 0,-1 0 0,1 0 0,-1 0 0,1 0 0,-1 0 0,0 0 0,1 1 0,-2-1 0,-24 7 0,4 5 0,1-1 0,1 2 0,0 1 0,1 1 0,-34 32 0,26-22 0,-35 30 0,3 3 0,-57 74 0,89-97 0,1 1 0,3 1 0,0 1 0,3 1 0,-28 76 0,-79 396 0,97-368 0,-1 4 0,-19 211 0,48-327 0,1 0 0,6 47 0,-2-63 0,0 1 0,1 0 0,0-1 0,1 1 0,1-1 0,12 22 0,8 7 0,2-2 0,53 60 0,33 54 0,-3-4 0,-97-137 0,-14-15 0,0 0 0,0 0 0,0 0 0,0 0 0,0-1 0,0 1 0,0 0 0,0 0 0,0 0 0,0 0 0,0 0 0,0 0 0,0 0 0,0 0 0,0 0 0,0 0 0,0 0 0,0 0 0,0 0 0,0-1 0,0 1 0,0 0 0,0 0 0,0 0 0,0 0 0,0 0 0,0 0 0,0 0 0,0 0 0,0 0 0,0 0 0,0 0 0,0 0 0,0 0 0,0 0 0,0 0 0,0 0 0,0 0 0,0 0 0,1 0 0,-1-1 0,0 1 0,0 0 0,0 0 0,0 0 0,0 0 0,0 0 0,0 0 0,0 0 0,0 0 0,0 0 0,0 0 0,-14-28 0,13 26 0,-33-54-1365,15 32-5461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17:54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2643 1344 24575,'-1642'0'0,"1603"-2"0,-1-2 0,1-2 0,-46-13 0,38 8 0,-71-7 0,-35 12 0,94 6 0,0-2 0,0-3 0,-82-19 0,134 23 0,0-1 0,0 0 0,1-1 0,-1 1 0,1-1 0,-1-1 0,1 1 0,0-1 0,1 0 0,-1-1 0,1 1 0,0-1 0,0 0 0,0 0 0,0-1 0,1 1 0,0-1 0,0 0 0,1 0 0,0-1 0,-5-11 0,1-1 0,0 0 0,2-1 0,0 1 0,1-1 0,1 0 0,-1-30 0,4 44 0,-5-194 0,6 145 0,14-90 0,-13 135 0,0 1 0,0-1 0,1 1 0,5-13 0,-6 18 0,0 1 0,0-1 0,1 1 0,-1-1 0,1 1 0,-1 0 0,1 0 0,0 0 0,0 1 0,1-1 0,-1 1 0,7-4 0,48-21 0,-39 18 0,0 0 0,30-18 0,-32 16 0,0 1 0,1 0 0,1 2 0,-1 0 0,1 1 0,23-5 0,123-19 0,-71 16 0,446-98 0,162-28 0,-673 136 0,17-4 0,89-3 0,-122 12 0,0 0 0,0 1 0,0 0 0,0 1 0,0 1 0,0 0 0,-1 1 0,0 0 0,1 1 0,-1 0 0,18 11 0,-23-10 0,0 0 0,0 0 0,0 1 0,-1 0 0,0 0 0,-1 0 0,1 1 0,-1 0 0,4 9 0,-2-3 0,-1 0 0,-1 0 0,0 0 0,6 27 0,6 80 0,-7-45 0,-4 1 0,-5 103 0,-1-82 0,1 70 0,-3 318 0,1-474 0,1 2 0,-1 0 0,-5 26 0,5-35 0,0 0 0,-1-1 0,0 1 0,0 0 0,0-1 0,-1 0 0,1 1 0,-1-1 0,0 0 0,0 0 0,-1-1 0,-4 5 0,-11 6 0,-1 0 0,0-2 0,-1-1 0,-1 0 0,-23 7 0,-303 129-411,69-22-2190,-18 13-2578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17:5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17:5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24575,'0'-5'0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17:57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24575,'0'6'0,"0"6"0,0 2-8191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18:00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18:15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810 1002 24575,'408'-4'0,"-5"-24"0,179-7 0,-557 36 0,0 2 0,36 9 0,27 3 0,218-10 0,-176-7 0,-116 1 0,-1 0 0,1-1 0,-1-1 0,0 0 0,0-1 0,0 0 0,17-9 0,22-7 0,0 10 0,-40 8 0,0 0 0,18-6 0,-26 7 0,0-1 0,0 0 0,-1 1 0,1-1 0,-1-1 0,1 1 0,-1-1 0,1 1 0,-1-1 0,0 0 0,3-5 0,2-3 0,0-2 0,-1 1 0,0-1 0,-1 0 0,0 0 0,-2-1 0,1 0 0,-2 0 0,1 0 0,-2 0 0,1-16 0,-2 10 0,0 0 0,-2-1 0,0 1 0,-1 0 0,-1 0 0,-1 0 0,-10-28 0,-6 0 0,-1 1 0,-3 0 0,-37-53 0,36 51 0,18 34 0,-1 1 0,-13-20 0,18 30 0,0 0 0,-1 1 0,1-1 0,-1 1 0,1-1 0,-1 1 0,0 1 0,0-1 0,0 0 0,-1 1 0,1 0 0,-7-3 0,-337-76 0,316 74 0,-28-1 0,-1 3 0,-1 2 0,-61 6 0,21-1 0,-1776-2 0,1858 0 0,-1 1 0,1 1 0,0 1 0,-36 10 0,44-9 0,0 0 0,1 1 0,-1 0 0,1 1 0,0 0 0,0 1 0,1 0 0,-19 18 0,25-21 0,1 0 0,0 0 0,0 0 0,0 1 0,0-1 0,1 1 0,0 0 0,0 0 0,0 0 0,1 0 0,-1 0 0,0 6 0,0 9 0,-1 37 0,3-39 0,-1 0 0,1 202 0,2-171 0,2 1 0,16 68 0,-16-104 0,1-1 0,0 1 0,1-1 0,0-1 0,1 1 0,0-1 0,1 0 0,18 20 0,-22-28 0,0-1 0,0 0 0,1 0 0,-1 0 0,1 0 0,0-1 0,0 0 0,0 0 0,0 0 0,0 0 0,0-1 0,0 0 0,9 1 0,8 0 0,0-2 0,24-2 0,-14 1 0,440-3 0,-357 4 0,-106 0-136,0 1-1,0 0 1,0 0-1,0 1 1,-1 0-1,1 0 1,0 1-1,-1 0 0,16 8 1,-4 2-6690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24575,'5'0'0,"17"21"0,16 11 0,5 17 0,7 9 0,4 11 0,-6-1 0,-7-8 0,-10-18 0,-10-17-8191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4:3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24575,'1082'0'0,"-598"-31"0,-80 0 0,-50 15 0,163-4 0,2377 22 0,-2685 14 0,-29 0 0,496-13 0,-348-6 0,1027 4 0,-945 31 0,-52 0 0,302-30 0,-318-5 0,1079 3 0,-1397 2 0,1 0 0,30 8 0,18 2 0,404-2 0,-315-12 0,2294 0 0,-1321 3 0,-881 15 0,5 0 0,198-17 0,-425 2 0,0 2 0,-1 1 0,1 2 0,-1 0 0,50 19 0,-62-19 0,0-1 0,0-1 0,38 2 0,60-4 0,-74-2 0,-23 0-455,0-1 0,25-5 0,-12-1-6371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5:0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24575,'1'-2'0,"0"-1"0,-1 0 0,1 1 0,0-1 0,0 1 0,1-1 0,-1 1 0,0 0 0,1-1 0,-1 1 0,1 0 0,0 0 0,0 0 0,0 0 0,0 0 0,0 1 0,0-1 0,0 1 0,1-1 0,2 0 0,8-6 0,1 1 0,15-5 0,-28 11 0,17-5 0,0 0 0,0 2 0,1 0 0,-1 1 0,27-1 0,97 4 0,-76 2 0,-49-2 0,272 15 0,52 7 0,2-23 0,-126-1 0,1336 2 0,-1504-2 0,66-12 0,24-2 0,69 16 0,11-1 0,-72-16 0,-90 9 0,61-1 0,775 9 0,-386 2 0,-469 0 0,69 12 0,17 2 0,23 1 0,-3-1 0,-106-12 0,0 2 0,61 16 0,-62-12 0,0-1 0,65 5 0,243-13 0,-172-3 0,2362 2 0,-2267-17 0,18 0 0,-35 18-1365,-223-1-5461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26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24575,'0'5'0,"-6"3"0,-1 4 0,-6 17 0,0 15 0,-3 15 0,1 10 0,2 14 0,-1 4 0,2-7 0,2-11 0,3-13 0,3-10 0,2-7 0,7-11 0,8-4 0,7-6 0,1-7-8191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27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0 333 24575,'0'-5'0,"6"-7"0,6-8 0,8-5 0,5-10 0,10-4 0,9 5 0,3 2 0,-1 2 0,-2 5 0,-5 2 0,-2 4 0,-8 1 0,-9 3-8191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27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1 24575,'-11'13'0,"0"1"0,1 1 0,0 0 0,2 0 0,-13 31 0,-1-1 0,-117 235 0,121-246 0,-44 60 0,10-19 0,36-51-1365,1-5-5461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28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24575,'5'0'0,"8"0"0,12 0 0,7-6 0,4-1 0,1-5 0,0-6 0,-1-1 0,-6 4-8191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2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24575,'0'5'0,"0"8"0,0 12 0,0 13 0,0 11 0,0 2 0,0 4 0,0 3 0,-6-8 0,-1-7 0,-5-5 0,-7-4 0,1-2 0,3-2 0,4-5-8191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29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24575,'0'-6'0,"6"-1"0,7-6 0,6-5 0,1-6 0,2 2 0,3 4 0,2 0 0,3 2 0,1 0 0,1 2 0,-5-3 0,-7 3-8191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29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24575,'0'6'0,"5"7"0,2 6 0,5 1 0,6-3 0,11-5 0,12-16 0,9-11 0,2-10 0,3 0 0,-2 4 0,-5 6 0,-5 5 0,1-1 0,-8 2-8191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3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24575,'-3'4'0,"0"0"0,1 0 0,-1 0 0,1 0 0,0 1 0,0-1 0,1 1 0,-1-1 0,0 9 0,-2 0 0,-11 40 0,-15 47 0,-24 156 0,52-242 0,0 0 0,0 0 0,1 0 0,0 0 0,1 0 0,3 16 0,-3-27 0,1 0 0,0 0 0,-1 0 0,1 0 0,0-1 0,1 1 0,-1 0 0,1 0 0,-1-1 0,1 1 0,0-1 0,0 1 0,0-1 0,0 0 0,0 0 0,0 0 0,1 0 0,-1 0 0,1 0 0,-1-1 0,1 1 0,0-1 0,-1 0 0,1 0 0,0 0 0,0 0 0,0 0 0,0 0 0,3-1 0,8 2-105,-1 0 0,1-2 0,-1 0 0,1 0 0,0-1 0,-1-1 0,0 0 0,1-1 0,-1 0 0,0-1 0,0 0 0,15-9 0,-7 0-6721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0 455 24575,'5'-11'0,"7"-3"0,7-9 0,5-7 0,8-8 0,10-7 0,3-7 0,3 0 0,-6 10-8191</inkml:trace>
  <inkml:trace contextRef="#ctx0" brushRef="#br0" timeOffset="1">455 0 24575,'0'6'0,"0"26"0,0 24 0,0 8 0,0 8 0,0 17 0,-6 10 0,-6 7 0,-12-3 0,-12-8 0,-4-12 0,-2-13 0,7-14 0,5-17 0,6-15-8191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31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0 263 24575,'6'-6'0,"6"-12"0,14-14 0,12-8 0,5 4 0,1-4 0,-1 5 0,-3 4 0,-9 6-8191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31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0 24575,'-5'6'0,"-7"12"0,-13 26 0,-13 21 0,-11 16 0,-8 11 0,0-10 0,10-9 0,7-11 0,11-10 0,10-9 0,9-12-8191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3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0 24575,'-6'0'0,"-1"11"0,-11 20 0,-19 32 0,-13 43 0,-10 32 0,-5 8 0,-3 7 0,5-6 0,13-18 0,9-19 0,13-23 0,10-27-8191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3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25 24575,'0'-1'0,"0"-1"0,1 1 0,-1 0 0,0 0 0,1 0 0,-1 0 0,1 0 0,-1 0 0,1 0 0,0 0 0,-1 0 0,1 0 0,0 0 0,0 1 0,0-1 0,-1 0 0,1 0 0,0 1 0,0-1 0,0 1 0,0-1 0,0 0 0,0 1 0,0 0 0,1-1 0,-1 1 0,0 0 0,0 0 0,0-1 0,1 1 0,3-1 0,-1 1 0,0-1 0,0 1 0,0 0 0,0 0 0,0 1 0,5 0 0,-8-1 0,0 0 0,1 0 0,-1 1 0,0-1 0,0 0 0,1 1 0,-1-1 0,0 1 0,0-1 0,0 1 0,0 0 0,0-1 0,0 1 0,0 0 0,0 0 0,0 0 0,0-1 0,0 1 0,-1 0 0,1 0 0,0 0 0,0 1 0,-1-1 0,1 0 0,-1 0 0,1 0 0,-1 0 0,0 1 0,1-1 0,-1 0 0,0 0 0,0 0 0,0 1 0,0-1 0,0 0 0,0 1 0,0-1 0,-1 2 0,0 2 0,-1 0 0,0 0 0,-1 0 0,1 0 0,-1 0 0,0-1 0,0 1 0,-7 7 0,-53 51 0,-2-3 0,-79 56 0,118-95 0,-28 17 0,38-28 0,0 1 0,1 1 0,-24 24 0,38-36 0,1 0 0,-1 1 0,1-1 0,0 0 0,-1 0 0,1 1 0,0-1 0,-1 0 0,1 1 0,0-1 0,-1 1 0,1-1 0,0 0 0,0 1 0,-1-1 0,1 1 0,0-1 0,0 1 0,0-1 0,0 1 0,0-1 0,0 0 0,0 1 0,0-1 0,0 1 0,0-1 0,0 1 0,0-1 0,0 1 0,0-1 0,0 1 0,0-1 0,0 1 0,0-1 0,1 0 0,-1 1 0,0-1 0,0 1 0,1-1 0,-1 0 0,0 1 0,1 0 0,1 0 0,0 0 0,0-1 0,1 1 0,-1 0 0,0-1 0,0 1 0,0-1 0,5 0 0,26 0 0,1-1 0,-1-2 0,48-10 0,-9 1 0,-47 9 0,97-14 0,180-3 0,-259 24-1365,-15 2-5461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3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1 192 24575,'0'-5'0,"5"-2"0,19-6 0,21-5 0,25-6 0,17-9 0,4-4 0,-7 3 0,-19 14 0,-25 20 0,-19 11-8191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3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0 207 24575,'11'0'0,"14"-6"0,15-7 0,0-6 0,3-7 0,1-3 0,-2-3 0,-2-1 0,-3 5 0,-8 7-8191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3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24575,'0'16'0,"0"28"0,0 27 0,0 19 0,0 11 0,0-2 0,0-12 0,0-15 0,0-14 0,0-18-8191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6:35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24575,'0'11'0,"0"20"0,0 21 0,0 24 0,-6 15 0,-1 8 0,0 5 0,1-11 0,2-10 0,2-13 0,0-14 0,2-10 0,0-14-8191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1:45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24575,'3598'0'-1365,"-3563"0"-5461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1:4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24575,'0'0'0,"0"-1"0,1 0 0,-1 1 0,0-1 0,1 0 0,-1 1 0,1-1 0,-1 1 0,1-1 0,-1 0 0,1 1 0,-1-1 0,1 1 0,-1 0 0,1-1 0,0 1 0,-1-1 0,1 1 0,0 0 0,-1 0 0,1-1 0,0 1 0,-1 0 0,1 0 0,0 0 0,0 0 0,-1 0 0,1 0 0,1 0 0,1-1 0,49-7 0,0 2 0,101 2 0,-82 4 0,1316-3-641,-702 5 420,-676-2 135,3 0-141,-1 0 0,0 1 0,0 0-1,13 3 1,-7 3-5880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6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24575,'0'5'0,"-5"8"0,-2 5 0,-5 11 0,0 6 0,1 6 0,4 17 0,1 5 0,4-4 0,0-7 0,2-7 0,6-11 0,6-11 0,7-10 0,6-7 0,3-5 0,-3-1-8191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1:5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24575,'543'15'0,"-163"-2"0,99 16 0,-104-20 0,-229-11 0,8 2-1365,-116 0-5461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4:43.6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24575,'26'2'0,"1"0"0,0 2 0,33 9 0,22 4 0,574 56-922,-520-61 603,1640 59-1122,-1627-72 1802,165-5 1080,-221 0-1001,124-24 0,-137 18-440,0 4 0,154 4 0,-152 5 0,150-18 0,4 0 0,-212 17 0,19 0 0,0-1 0,60-9 0,150-30 0,-177 31-9,1 4-1,97 6 0,-71 0-1326,-76-1-5490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4:49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538 1 24575,'-11'5'0,"-3"8"0,-6 1 0,-3 4 0,-5 4 0,-2-1 0,-2-5 0,-6 1 0,-8-3 0,-6 2 0,-1-2 0,4 3 0,10-8 0,6-10 0,3-12 0,7-7 0,7-2-8191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4:50.0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24575,'89'82'0,"-71"-63"0,33 32 0,-2 2 0,76 107 0,-121-154 0,29 47 0,31 65 0,-58-103 0,-1 1 0,-1 0 0,0 0 0,2 24 0,8 37 0,23 33 0,70 149 0,-96-233 0,-11-25 0,0-1 0,0 0 0,0 1 0,0-1 0,0 0 0,0 0 0,0 1 0,0-1 0,0 0 0,0 1 0,0-1 0,0 0 0,0 1 0,0-1 0,0 0 0,0 0 0,0 1 0,0-1 0,0 0 0,0 1 0,0-1 0,0 0 0,-1 0 0,1 1 0,0-1 0,0 0 0,0 0 0,-1 1 0,1-1 0,0 0 0,0 0 0,0 0 0,-1 1 0,-10-3 0,-11-9 0,7 0-341,0 0 0,1-1-1,-24-27 1,23 21-6485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21:0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24575,'21'-1'0,"-1"-1"0,1-1 0,25-7 0,-3 0 0,45-7 0,13-4 0,136-11 0,246 29 0,-246 5 0,723-2 0,-940 1 0,0 2 0,-1-1 0,24 8 0,-20-5 0,41 5 0,104-9-1,-113-1-1363,-27-1-5462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21:4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24575,'10'0'0,"369"-13"0,15-9 294,2 23-639,-155 0-969,-214-1-5512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21:53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2352 768 24575,'-1390'0'0,"1176"16"0,18 0 0,-179-14 0,361-2 0,1-1 0,0 0 0,0 0 0,-25-7 0,34 7 0,-1-1 0,1 0 0,0 1 0,0-2 0,1 1 0,-1 0 0,0-1 0,1 1 0,-1-1 0,1 0 0,0 0 0,0-1 0,0 1 0,0-1 0,1 1 0,0-1 0,-1 0 0,-1-5 0,-1-3 0,2 0 0,-1 0 0,1 0 0,1 0 0,-2-24 0,5-66 0,1 56 0,-2-26 0,4-73 0,-4 137 0,1 0 0,0-1 0,1 1 0,0 0 0,0 0 0,0 0 0,1 0 0,1 1 0,6-14 0,-6 16 0,1-1 0,-1 1 0,1 0 0,0 0 0,0 0 0,0 1 0,0 0 0,1 0 0,0 0 0,0 1 0,0 0 0,10-4 0,29-8 0,1 3 0,81-12 0,-53 11 0,78-11 0,2 7 0,235 4 0,306 59 0,-475-29 0,-137-3 0,-55-8 0,42 3 0,-32-8 0,-23-2 0,1 2 0,26 3 0,-38-3 0,1 0 0,-1 0 0,1 1 0,-1 0 0,0-1 0,0 1 0,0 1 0,0-1 0,0 1 0,0-1 0,-1 1 0,1 0 0,4 6 0,3 5 0,-1 0 0,0 1 0,-2 0 0,1 1 0,-2 0 0,9 27 0,23 109 0,-26-92 0,6 32-1365,-14-57-5461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6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24575,'6'0'0,"11"0"0,8 0 0,6-5 0,6-2 0,-1-4 0,-3-7 0,-2-4 0,-5-4 0,-8 3-8191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7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 24575,'0'5'0,"-5"18"0,-7 14 0,-7 17 0,-5-1 0,-3 1 0,2-4 0,1-5 0,4-5 0,6-4 0,5-4 0,9-6 0,10-9 0,13-6 0,4-6-8191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24575,'-5'0'0,"8"0"0,15 0 0,19 0 0,13 0 0,4 0 0,3 0 0,-3 0 0,-6 0 0,-6 0 0,-9 10 0,-17 25 0,-15 15 0,-14 6 0,-3-3 0,-1-10-8191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24575,'-1'39'0,"-2"-1"0,-2 0 0,-2-1 0,-11 41 0,-56 142 0,64-192 0,2-6 0,2-4 0,-1 1 0,-1-2 0,-16 30 0,18-41 0,3-11 0,4-11 0,1 12 0,-1-1 0,1 1 0,0 0 0,0 1 0,0-1 0,1 0 0,-1 1 0,1-1 0,0 1 0,0 0 0,0-1 0,0 2 0,1-1 0,-1 0 0,1 1 0,0-1 0,6-2 0,5-1 0,1 0 0,0 0 0,21-3 0,-26 6 0,67-15 235,-26 7-1035,66-23 0,-84 20-6026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9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24575,'-1'8'0,"0"1"0,0-1 0,-1 1 0,0-1 0,-1 0 0,-3 9 0,-3 8 0,-5 19 0,6-21 0,1 0 0,0 0 0,2 1 0,1 0 0,-2 32 0,6-51 0,1 0 0,-1 0 0,1 0 0,1-1 0,-1 1 0,1 0 0,0 0 0,0-1 0,0 1 0,0-1 0,1 0 0,0 0 0,0 0 0,0 0 0,1 0 0,-1 0 0,1-1 0,0 0 0,-1 0 0,2 0 0,-1 0 0,0 0 0,1-1 0,4 2 0,9 4 0,-1-1 0,2-1 0,-1-1 0,37 6 0,-43-9 0,1-1 0,-1 0 0,1 0 0,-1-2 0,1 0 0,-1 0 0,1-1 0,-1 0 0,0-2 0,0 1 0,0-1 0,0-1 0,-1 0 0,0 0 0,0-1 0,13-10 0,1-1-227,0-2-1,-2 0 1,0-1-1,-1-2 1,22-28-1,-20 20-6598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56:1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24575,'1276'0'0,"-1092"16"0,-1 0 0,-109-16 0,-22-1 0,1 2 0,69 10 0,-39-1 0,0-3 0,113-6 0,31 1 0,-98 10 0,17 1 0,643 39 0,-163-39 0,-395-15 0,627 2 0,-815-2 0,62-11 0,33-2 0,193 15 0,-148 1 0,-156-2 0,-1-2 0,35-7 0,27-4 0,27 5 0,350-15 0,-338 24 0,286-11 0,217-8 0,-387 4 0,-66 2 0,572 8 0,-418 7 0,-227 0 0,113-5 0,-198 1 167,32-9 0,7-1-1866,-35 9-5127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2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24575,'5'0'0,"7"0"0,6 0 0,6 0 0,4 0 0,2 0 0,-5 5 0,-5 7 0,-17 11 0,-20 13 0,-21 15 0,-11 14 0,-6 7 0,6-4 0,6-13 0,11-12 0,10-12-8191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20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24575,'10'5'0,"14"17"0,19 21 0,11 18 0,3 9 0,1 3 0,-9-6 0,-8-14 0,-10-22 0,-11-21 0,-9-11-8191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20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0 393 24575,'10'-6'0,"19"-6"0,15-1 0,10-9 0,6-5 0,14-4 0,4-2 0,-5-5 0,-11 3 0,-10-2 0,-15 5-8191</inkml:trace>
  <inkml:trace contextRef="#ctx0" brushRef="#br0" timeOffset="1">665 0 24575,'0'5'0,"0"17"0,0 26 0,0 19 0,0 15 0,0 8 0,0 10 0,0 8 0,-5-4 0,-7-10 0,-6-9 0,-6-16 0,-3-8 0,-3-9 0,4-14-8191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21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24575,'-1'71'0,"-1"-32"0,2 0 0,1-1 0,13 72 0,-11-101 0,0 0 0,1 0 0,0 0 0,0 0 0,1-1 0,0 0 0,1 0 0,0 0 0,0-1 0,0 0 0,1 0 0,0 0 0,1-1 0,-1 0 0,1 0 0,0-1 0,1 0 0,-1-1 0,1 0 0,0 0 0,0-1 0,0 0 0,1 0 0,-1-1 0,18 2 0,-24-4 12,0 0 1,1 0-1,-1-1 0,0 1 0,0-1 0,1 1 1,-1-1-1,0 0 0,0 0 0,0 0 0,0-1 1,0 1-1,0-1 0,0 0 0,0 0 0,-1 0 0,1 0 1,-1 0-1,1 0 0,-1-1 0,0 1 0,0-1 1,0 0-1,0 0 0,0 1 0,-1-1 0,2-4 1,-1 2-114,-1 1 1,1-1-1,-1 0 1,0 0 0,0 0-1,-1 0 1,1 0-1,-1 0 1,0 0 0,0-1-1,-1 1 1,0 0 0,0 0-1,0 0 1,0 1-1,-5-10 1,-11-17-6726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21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24575,'5'0'0,"12"0"0,13 0 0,7 0 0,8 0 0,1-6 0,-3-1 0,2 1 0,-1 0 0,-3-2 0,-4-7 0,-8 1-8191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21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24575,'0'5'0,"0"18"0,0 14 0,-5 17 0,-7 9 0,-1 5 0,-4 1 0,1-7 0,4-8 0,3-4 0,-2-9 0,2-8 0,1-8-8191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0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24575,'18'-1'0,"0"-1"0,0 0 0,25-8 0,-22 5 0,42-5 0,264 8 0,-168 4 0,1958-2 0,-2091 1 0,-1 1 0,39 10 0,-34-6 0,37 3 0,258-7 0,-167-4 0,2926 2 0,-3064 2 0,0 0 0,-1 0 0,20 7 0,-16-4 0,39 4 0,222-7 190,-147-4-1745,-111 3-5271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3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1 425 24575,'1'2'0,"7"16"0,1-1 0,1-1 0,0 1 0,15 17 0,-8-12 0,-1 2 0,-1 0 0,-1 1 0,16 40 0,0-2 0,-10-18 0,-14-29 0,2 0 0,15 26 0,-22-41 0,0 1 0,0-1 0,0 0 0,0 0 0,0 0 0,0 0 0,0 0 0,0 0 0,0 0 0,1 0 0,-1 0 0,0-1 0,3 2 0,-3-2 0,-1 0 0,1 0 0,0 0 0,-1 0 0,1 0 0,0 0 0,-1 0 0,1 0 0,0 0 0,-1 0 0,1 0 0,0 0 0,-1-1 0,1 1 0,-1 0 0,1 0 0,0-1 0,-1 1 0,1-1 0,-1 1 0,2-1 0,0-2 0,0 0 0,1 0 0,-1-1 0,0 1 0,0 0 0,-1-1 0,1 0 0,-1 1 0,2-5 0,12-46 0,14-94 0,-6-62 0,-7 50 0,2-83-1365,-18 214-5461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3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34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24575,'0'338'0,"1"-306"0,-1-32 0,0 0 0,0 0 0,0 1 0,0-1 0,0 0 0,0 0 0,0 1 0,0-1 0,0 0 0,0 0 0,0 0 0,0 1 0,0-1 0,0 0 0,0 0 0,0 0 0,0 1 0,0-1 0,0 0 0,0 0 0,0 1 0,1-1 0,-1 0 0,0 0 0,0 0 0,0 0 0,0 1 0,0-1 0,1 0 0,-1 0 0,0 0 0,0 0 0,0 0 0,1 0 0,-1 1 0,0-1 0,0 0 0,0 0 0,1 0 0,-1 0 0,0 0 0,0 0 0,1 0 0,-1 0 0,0 0 0,0 0 0,0 0 0,1 0 0,-1 0 0,11-12 0,7-21 0,44-104 0,39-79 0,-95 204 0,1 0 0,0 1 0,1 0 0,0 0 0,1 1 0,18-18 0,-25 27 0,-1 0 0,0 0 0,1 1 0,-1-1 0,1 0 0,0 1 0,-1-1 0,1 0 0,-1 1 0,1 0 0,0 0 0,-1-1 0,1 1 0,0 0 0,-1 0 0,1 0 0,0 1 0,-1-1 0,1 0 0,0 0 0,-1 1 0,1-1 0,-1 1 0,1 0 0,0 0 0,-1-1 0,0 1 0,1 0 0,-1 0 0,1 0 0,-1 0 0,0 0 0,1 2 0,4 3 0,0 1 0,0 0 0,-1 0 0,0 0 0,4 9 0,7 15 0,-1 2 0,-2 0 0,-1 0 0,-2 1 0,-1 0 0,-2 1 0,-1 0 0,-2 0 0,0 68 0,-7 41-1365,3-119-5461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59:3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24575,'519'0'0,"-495"-1"0,1-1 0,39-10 0,-35 6 0,38-3 0,279 6 0,-178 6 0,133-3-1365,-275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37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24575,'0'-5'0,"6"-6"0,6-8 0,6-5 0,6 2 0,4 5 0,-4 4-8191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4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1755 1517 24575,'-88'-1'0,"2"-1"0,-136 16 0,71 3 0,127-15 0,0-2 0,0-1 0,1-1 0,-33-7 0,-34-5 0,62 11 0,-53-12 0,55 9 0,0 0 0,-1 2 0,-37-1 0,-83 6 0,66 1 0,63-2 0,0 1 0,0-1 0,-35-6 0,46 5 0,1-1 0,-1 0 0,1 0 0,0-1 0,0 1 0,0-1 0,0-1 0,0 1 0,1-1 0,0 0 0,-9-8 0,-1-4 0,1-1 0,1 0 0,0 0 0,-14-28 0,-34-80 0,13 23 0,33 72 0,1 0 0,1-1 0,2-1 0,-14-65 0,15 50 0,3 17 0,-4-53 0,8-185 0,4 209 0,-1 51 0,0 0 0,1 0 0,0 1 0,1-1 0,0 0 0,0 0 0,0 1 0,1 0 0,0-1 0,1 1 0,-1 0 0,1 0 0,1 1 0,-1-1 0,1 1 0,9-9 0,20-23 0,2 1 0,2 2 0,71-53 0,-108 88 0,15-12 0,29-16 0,-38 25 0,1 0 0,-1 0 0,1 0 0,0 1 0,0 0 0,-1 1 0,11-1 0,288-1 0,-170 6 0,122-3 0,434 14 0,-564-3 0,163 37 0,-209-29 0,-2 3 0,0 4 0,77 38 0,-144-59 0,-1 1 0,0 0 0,0 1 0,0 1 0,-1 0 0,0 0 0,-1 1 0,17 17 0,-6 1 0,-1 0 0,-2 2 0,28 54 0,28 100 0,-68-163 0,-1 1 0,-1 0 0,0-1 0,1 34 0,-9 84 0,2-123 0,-1 0 0,0 0 0,-1 0 0,0-1 0,-2 1 0,0-1 0,0 0 0,-1-1 0,-1 0 0,0 0 0,-1 0 0,0-1 0,-1 0 0,-14 12 0,-14 12 0,-2-3 0,-80 52 0,-589 358 0,522-351 342,167-84-556,-1-1 1,1-1 0,-2 0-1,1-2 1,0-1 0,-1 0-1,-32-1 1,30-3-6613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4:03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24575,'1'-2'0,"-1"1"0,0 0 0,1 0 0,-1 0 0,1 0 0,-1 0 0,1 0 0,0 0 0,-1 0 0,1 0 0,0 0 0,0 0 0,0 0 0,0 0 0,0 0 0,0 1 0,0-1 0,0 0 0,0 1 0,0-1 0,0 1 0,0-1 0,0 1 0,0 0 0,1-1 0,-1 1 0,0 0 0,2 0 0,40-6 0,-36 6 0,185-5 0,-112 5 0,81-10 0,131-10 0,1 21 0,-104 1 0,-153-1 0,65 13 0,-61-8 0,44 2 0,-64-7 0,22 0 0,64 9 0,-61-1 0,-1 1 0,80 30 0,-105-34-120,1-1 0,-1-1-1,1-1 1,-1 0 0,1-2 0,0 0-1,23-3 1,-33 2-283,17 0-6423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4:05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 1310 24575,'-37'-3'0,"1"-1"0,0-2 0,0-2 0,-66-22 0,86 24 0,-1 0 0,1 0 0,1-2 0,-1 0 0,1-1 0,1 0 0,0-1 0,0-1 0,1 0 0,0-1 0,-14-17 0,-2 0 0,21 22 0,0-1 0,1 1 0,0-2 0,-8-10 0,-3-11 0,2-1 0,1-1 0,1 0 0,2 0 0,-14-58 0,16 39 0,2 0 0,3 0 0,0-64 0,4 45 0,0 6 0,12-112 0,-8 161 0,1-1 0,1 1 0,0 0 0,0 1 0,2-1 0,0 1 0,0 0 0,1 1 0,1 0 0,0 0 0,1 1 0,21-20 0,-17 17-1365,-3 1-5461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5:34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1 153 24575,'16'-1'0,"0"0"0,25-7 0,10 0 0,439-7 0,-355 16 0,1267 0 0,-1327-4 0,123-23 0,-21 2 0,26-8 0,14-1 0,95 29 0,-170 6 0,1768-2 0,-1879 2 0,1 1 0,32 7 0,-31-4 0,53 3 0,-21-9 0,-32 0 0,1 0 0,0 2 0,38 8 0,-21-2 0,0-2 0,73 0 0,51 5 0,120 26 0,-152-26 0,166-9 0,-163-4 0,3126 1-1365,-3235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31T05:46:58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1,'31'0,"-1"1,57 10,-34-2,98 4,57-14,-88-1,2094 1,-1127 2,-894 14,-2 0,-133-14,74 9,136 12,3-23,-98-1,491 2,-426 14,-37 0,4-14,57 2,-115 12,17 1,23-14,-88-3,129 16,67 7,1-22,-109 0,-111-1,88 4,-78 12,-55-8,39 2,142-8,27 1,-108 14,37 1,-57-16,-58-2,0 3,83 12,-74-4,94 3,64-13,-79-1,734 2,-574-19,-205 10,36-5,168-7,-250 22,302-12,10-10,3 22,-128 2,1961-3,-2172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7:1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2246 1000 24575,'-1'-1'0,"1"1"0,-1-1 0,1 1 0,-1-1 0,0 1 0,1-1 0,-1 1 0,0 0 0,1-1 0,-1 1 0,0 0 0,1-1 0,-1 1 0,0 0 0,0 0 0,1 0 0,-1 0 0,0 0 0,0 0 0,1 0 0,-1 0 0,0 0 0,0 0 0,1 0 0,-2 0 0,-32 2 0,20 0 0,-281-1 0,-460-55 0,568 29 0,61 6 0,-239-5 0,299 25 0,-203-2 0,262 1 0,0 0 0,0-1 0,0 0 0,0-1 0,0 1 0,1-1 0,-1-1 0,1 1 0,-11-6 0,14 5 0,0 1 0,1 0 0,-1-1 0,0 1 0,1-1 0,0 0 0,-1 0 0,1 0 0,0 0 0,1 0 0,-1-1 0,0 1 0,1 0 0,0-1 0,0 0 0,0 1 0,0-1 0,1 1 0,-1-6 0,0-7 0,0 0 0,2 0 0,0 0 0,0 0 0,2 0 0,0 0 0,0 1 0,2-1 0,0 1 0,13-27 0,2 6 0,1 1 0,1 1 0,30-33 0,28-31 0,115-109 0,-184 198 0,1 0 0,-1 0 0,2 1 0,-1 1 0,1 0 0,0 1 0,0 0 0,0 1 0,27-6 0,5 2 0,80-5 0,-102 12 0,573-9 0,-375 13 0,-219-2 0,155 4 0,-124-1 0,0 1 0,55 14 0,-44-6 0,-15-5 0,-1 2 0,1 0 0,34 18 0,-52-22 0,0 0 0,0 1 0,-1 0 0,0 1 0,0 0 0,-1 1 0,0 0 0,0 0 0,-1 1 0,14 17 0,113 179 0,-123-187 0,-2 1 0,-1 1 0,0-1 0,-1 1 0,-1 1 0,-1-1 0,-1 1 0,-1 0 0,-1 1 0,2 39 0,-4-23 0,0-9 0,0-1 0,-2 0 0,-1 1 0,-6 30 0,5-51-124,0 0 0,0-1 0,0 1 0,-1-1 0,0 0 0,-1 0-1,0 0 1,0-1 0,0 0 0,-9 9 0,-9 7-6702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31T05:51:17.5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1 261,'228'16,"-43"-1,398-13,-310-4,752 2,-937-4,97-17,-109 7,122-40,-173 46,133-46,34-10,-152 51,-24 7,1 1,-1 0,28-3,62-8,-66 9,68-5,432 12,-251 1,-191-1,329 13,-228 6,77 9,353 10,-555-36,187 13,76 1,101 10,-405-23,55 9,121 33,-38-7,-145-33,32 7,1-3,74 2,692-11,-338-2,-433 3,154-7,-152-1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7:0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24575,'3261'0'0,"-3206"0"0,1 2 0,-1 3 0,0 3 0,72 18 0,-100-19 0,0-1 0,0-2 0,39 1 0,86-6 0,-60-1 0,4301 0 0,-2231 4 0,-2086-4 0,89 5 0,-98 9 39,-44-7-1443,3 1-5422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7:13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3724 698 24575,'-67'3'0,"-107"18"0,-265 23 0,356-38 0,-442 15 0,-1-23 0,158 0 0,327 1 0,-1 1 0,1 0 0,-75 13 0,63-4 0,-98 3 0,-56-13 0,82 0 0,-276 1 0,390 0 0,0-1 0,0 0 0,0 0 0,0-1 0,-17-5 0,23 6 0,1-1 0,-1 0 0,1 0 0,0 0 0,0-1 0,0 0 0,0 1 0,1-1 0,-1-1 0,1 1 0,0 0 0,0-1 0,0 0 0,0 1 0,-3-8 0,-1-1 0,-6-12 0,0 0 0,-20-24 0,-21-32 0,37 51 0,-25-30 0,37 53 0,0 0 0,1-1 0,0 1 0,1-1 0,-1 0 0,1 0 0,1 0 0,-1-1 0,1 1 0,0 0 0,1-1 0,-1-12 0,2 14 0,0 0 0,0 0 0,1 0 0,-1 0 0,1 0 0,1 0 0,-1 0 0,1 1 0,0-1 0,1 0 0,-1 1 0,1 0 0,0-1 0,0 1 0,1 1 0,5-8 0,18-13 0,0 1 0,2 1 0,1 1 0,0 2 0,2 1 0,0 1 0,59-22 0,-63 31 0,0 1 0,1 1 0,49-4 0,6-2 0,7-2 0,158-6 0,97 22 0,-138 2 0,1136-3 0,-1320 2 0,0 1 0,0 1 0,0 1 0,0 1 0,44 18 0,31 8 0,26 7 0,-25-8 0,-63-19 0,-21-7 0,1 0 0,0-1 0,20 2 0,-31-5 0,-1-1 0,1 1 0,0 0 0,0 1 0,0-1 0,-1 1 0,11 5 0,-13-6 0,-1 1 0,0 0 0,0 0 0,1 0 0,-1 0 0,-1 0 0,1 0 0,0 0 0,0 1 0,-1-1 0,1 1 0,-1-1 0,0 1 0,0 0 0,0-1 0,0 1 0,0 0 0,0 4 0,2 14 0,-1 0 0,-1 0 0,-1 0 0,0 0 0,-2 0 0,-1 0 0,-6 25 0,-47 141 0,48-166 0,-43 133-1365,33-96-5461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16:5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24575,'3'1'0,"-1"0"0,1-1 0,0 1 0,-1 1 0,1-1 0,-1 0 0,1 1 0,-1-1 0,0 1 0,0 0 0,1 0 0,-1-1 0,2 4 0,11 8 0,5-2 0,0-1 0,1-1 0,0-1 0,36 9 0,25 9 0,-36-8 0,0-2 0,75 16 0,28-3 0,197 27 0,82-48 0,-256-10 0,972 2 0,-1112-2 0,1-2 0,-1-1 0,54-15 0,-45 9 0,66-7 0,217-32 0,-324 50 0,38-5 0,51-1 0,-23 2 0,20-9 0,-56 7 0,38-2 0,66-7 0,-82 7 0,60 0 0,1822 7 0,-870 3 0,1834-2 0,-2876-1 54,-1-1-1,40-10 1,-14 3-1580,-22 5-5300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31T05:47:30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32,'0'-1,"1"1,-1-1,0 0,1 0,-1 1,1-1,-1 0,1 1,0-1,-1 1,1-1,-1 1,1-1,0 1,0-1,-1 1,1 0,0-1,0 1,-1 0,1 0,0-1,0 1,1 0,26-5,-24 4,105-8,163 5,-169 5,2062 0,-1275-1,-782 5,121 21,90 4,429-29,-338-3,-234 1,195 3,-202 13,45 1,2492-17,-2672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9:5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1151 24575,'0'1'0,"0"0"0,0 0 0,-1 0 0,1-1 0,0 1 0,0 0 0,-1 0 0,1-1 0,0 1 0,-1 0 0,1 0 0,-1-1 0,1 1 0,-1 0 0,0-1 0,1 1 0,-1-1 0,1 1 0,-1-1 0,0 1 0,0-1 0,1 1 0,-1-1 0,0 0 0,0 1 0,1-1 0,-1 0 0,0 0 0,0 1 0,0-1 0,0 0 0,1 0 0,-1 0 0,-2 0 0,-32-2 0,31 1 0,-12-2 0,0-1 0,-27-10 0,27 8 0,0 1 0,-31-6 0,38 10 0,1 0 0,-1 0 0,1-1 0,0 0 0,0 0 0,0-1 0,0 0 0,0-1 0,0 0 0,1 0 0,0 0 0,-11-9 0,4 1 0,-1 1 0,-1 0 0,0 2 0,-28-14 0,-74-22 0,65 26 0,45 16 0,0-1 0,0 0 0,1 0 0,0-1 0,0 0 0,-11-10 0,-34-40 0,38 40 0,2 0 0,0 0 0,2-1 0,0-1 0,0 1 0,2-1 0,0-1 0,1 0 0,1 0 0,0 0 0,-4-26 0,3-4 0,2 0 0,1-92 0,4 126 0,1 0 0,0 0 0,1 0 0,0 0 0,1 0 0,1 1 0,0 0 0,1 0 0,0 0 0,1 0 0,0 1 0,1 0 0,1 0 0,9-12 0,-5 12 0,0 0 0,2 0 0,-1 2 0,1-1 0,1 2 0,30-16 0,28-19 0,-63 38 0,-1-1 0,1 2 0,0-1 0,1 1 0,-1 1 0,18-5 0,-23 7 0,0 1 0,0 1 0,0-1 0,0 0 0,0 1 0,0 0 0,0 0 0,1 1 0,-1 0 0,0-1 0,0 2 0,0-1 0,0 0 0,-1 1 0,1 0 0,9 5 0,9 9 0,0 1 0,-1 2 0,-1 0 0,-1 1 0,0 1 0,-2 0 0,0 2 0,18 30 0,-14-14 0,-1 1 0,-2 1 0,-2 1 0,18 63 0,-17-46 0,-10-37 0,-1 0 0,-1 1 0,-1 0 0,3 28 0,-3 58 0,-10 110 0,5-216 0,0 0 0,0 0 0,0 0 0,-1 0 0,1 0 0,-1 0 0,0 0 0,0 0 0,0-1 0,0 1 0,0 0 0,0-1 0,-1 1 0,0-1 0,1 1 0,-1-1 0,0 0 0,0 1 0,0-1 0,0 0 0,-1 0 0,1-1 0,-1 1 0,1 0 0,-1-1 0,1 0 0,-1 1 0,0-1 0,0 0 0,1 0 0,-1-1 0,0 1 0,-3 0 0,-21 3 0,1 0 0,-1-2 0,0-1 0,0-1 0,-44-6 0,52 0 342,18 5-406,1 1 1,-1 0 0,1-1 0,-1 1 0,1-1-1,0 1 1,-1-1 0,1 1 0,0-1 0,-1 1-1,1-1 1,0 1 0,-1-1 0,1 1-1,0-1 1,0 1 0,0-1 0,0 1 0,0-1-1,0 0 1,0 1 0,-1-1 0,2 1 0,-1-1-1,0 0 1,0 0 0,6-14-6763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9:53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1 968 24575,'3'-1'0,"1"1"0,0-1 0,0 0 0,-1 0 0,1 0 0,0 0 0,-1-1 0,1 0 0,-1 1 0,0-1 0,0 0 0,0-1 0,0 1 0,0-1 0,0 1 0,4-6 0,5-7 0,0 0 0,10-19 0,-12 18 0,111-191 0,-80 130 0,4 3 0,82-106 0,35 16 0,-147 152 0,1 0 0,1 1 0,0 0 0,0 2 0,22-9 0,20-12 0,-54 28-170,-1-1-1,0 0 0,0 0 1,0 0-1,0 0 0,-1-1 1,6-7-1,3-6-6655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9:55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0 506 24575,'5'0'0,"13"-6"0,17-1 0,14-9 0,19-9 0,13-9 0,19-19 0,2-7 0,-5-2 0,-9 3 0,-15 7 0,-14 7 0,-13 7 0,-8 8 0,-11 11-8191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9:55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24575,'5'-6'0,"7"-1"0,7 1 0,5-5 0,3 0 0,3 2 0,1 3 0,0 1 0,1 3 0,-6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9:5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24575,'6'0'0,"11"0"0,18 0 0,20-5 0,15-7 0,5-6 0,2-6 0,-9-4 0,-9 4 0,-16 5-8191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9:5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157 232 24575,'-14'15'0,"7"-8"0,0 0 0,0 0 0,-14 10 0,19-16 0,0 1 0,0-1 0,0 0 0,0 0 0,-1 0 0,1 0 0,0 0 0,-1-1 0,1 1 0,-1-1 0,1 1 0,0-1 0,-1 0 0,1 0 0,-1 0 0,1 0 0,-1-1 0,1 1 0,-5-2 0,5 1 0,-1 0 0,0-1 0,1 0 0,-1 1 0,1-1 0,-1 0 0,1 0 0,0 0 0,0-1 0,0 1 0,0 0 0,0-1 0,0 0 0,1 1 0,-1-1 0,1 0 0,0 0 0,0 1 0,0-1 0,0 0 0,-1-5 0,-1-8 0,1 0 0,0-30 0,2 34 0,-1-3 0,1 0 0,1 0 0,3-15 0,-4 25 0,1 1 0,0-1 0,1 1 0,-1-1 0,1 1 0,0 0 0,0 0 0,0-1 0,1 2 0,-1-1 0,1 0 0,0 0 0,6-5 0,-8 8 0,0 0 0,0 0 0,0 1 0,0-1 0,0 0 0,0 1 0,0-1 0,0 1 0,1-1 0,-1 1 0,0-1 0,0 1 0,0 0 0,1 0 0,-1 0 0,0 0 0,0-1 0,1 2 0,-1-1 0,0 0 0,0 0 0,0 0 0,2 1 0,0 0 0,-1 0 0,0 0 0,0 1 0,0-1 0,0 1 0,0-1 0,0 1 0,-1 0 0,1 0 0,0 0 0,1 2 0,4 7 0,-1 1 0,0-1 0,7 21 0,-11-26 0,10 28-1365,-2-3-5461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9:5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24575,'0'6'0,"0"16"0,0 26 0,0 9 0,0 6 0,0-3 0,0-2 0,0-5 0,0-6 0,0-7 0,-5-9 0,-2-6 0,1-1 0,1 0 0,1-4-8191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49:5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24575,'5'0'0,"2"-6"0,4-1 0,12 1 0,11 0 0,0-2 0,5-1 0,1 1 0,-2 3 0,-7-4 0,-3 0 0,-2 1 0,-5 3-8191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177 334 24575,'-2'-5'0,"1"1"0,-1 0 0,0 0 0,0 0 0,0 0 0,-1 0 0,1 0 0,-1 1 0,0-1 0,0 1 0,0 0 0,-5-4 0,1 0 0,-80-97 0,81 97 0,1 1 0,0-1 0,1 0 0,-1 0 0,2 0 0,-1-1 0,1 1 0,0-1 0,0 0 0,-1-9 0,3 14 0,1 0 0,0 0 0,0 1 0,0-1 0,0 0 0,0 0 0,0 0 0,1 1 0,-1-1 0,1 0 0,0 1 0,0-1 0,0 1 0,0-1 0,1 1 0,-1-1 0,0 1 0,1 0 0,0-1 0,0 1 0,0 0 0,-1 0 0,2 0 0,-1 1 0,0-1 0,0 0 0,1 1 0,-1-1 0,0 1 0,1 0 0,0 0 0,-1 0 0,4-1 0,-2 1 0,-1 0 0,0 0 0,1 0 0,-1 1 0,1-1 0,-1 1 0,1-1 0,-1 1 0,1 1 0,-1-1 0,1 0 0,-1 1 0,1-1 0,-1 1 0,0 0 0,1 0 0,-1 1 0,0-1 0,0 1 0,0-1 0,0 1 0,0 0 0,0 0 0,0 1 0,-1-1 0,4 4 0,-2-1 0,1 1 0,-2-1 0,1 1 0,-1 0 0,1 0 0,-2 1 0,1-1 0,-1 1 0,0-1 0,0 1 0,-1 0 0,2 11 0,-2 11-1365,-1-3-5461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2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626 1 24575,'0'10'0,"-5"14"0,-7 8 0,-6 9 0,-6 2 0,-9-6 0,-3-4 0,-2-2 0,2-2 0,-20 10 0,-11 3 0,-3 0 0,5-7 0,7-10 0,10-9 0,12-12 0,13-7-8191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24575,'0'5'0,"0"7"0,0 6 0,0 22 0,-5 13 0,-2 14 0,0 10 0,2 3 0,1-3 0,2-8 0,1-11 0,0-6 0,1-5 0,0-7 0,1-5 0,-1-7-8191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3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24575,'5'0'0,"0"0"0,0 1 0,0 0 0,9 3 0,6 2 0,37 10 0,87 36 0,-93-32 0,-42-17 0,-1 0 0,0 1 0,0 0 0,10 7 0,-15-8 0,0-1 0,0 1 0,0 0 0,0 0 0,-1 0 0,0 0 0,1 0 0,-1 1 0,0-1 0,0 1 0,-1-1 0,2 6 0,1 5 0,0 1 0,-1-1 0,-1 1 0,0 28 0,-7 64 0,2-63 0,3-38 0,0 0 0,0 0 0,0 0 0,1 0 0,1 9 0,-1-13 0,-1-1 0,1 1 0,0 0 0,-1-1 0,1 1 0,0-1 0,0 1 0,0-1 0,0 1 0,0-1 0,0 0 0,0 0 0,0 1 0,1-1 0,-1 0 0,0 0 0,1 0 0,-1 0 0,1-1 0,-1 1 0,1 0 0,0-1 0,2 2 0,1-2 0,0 1 0,0-1 0,0 0 0,0 0 0,0 0 0,0-1 0,0 0 0,0 0 0,6-2 0,46-18 0,-39 13 0,7-2-195,-2-2 0,0-1 0,0-1 0,-1-1 0,-1-1 0,23-22 0,-22 18-6631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24575,'5'10'0,"1"9"0,6 5 0,0 5 0,-2 3 0,-2 0 0,-3 0 0,3 0 0,0 0 0,-1 4 0,-2 1 0,3-5 0,1-8-8191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24575,'5'0'0,"2"-5"0,4-1 0,12-1 0,11-3 0,10-6 0,4-5 0,3-4 0,-2 2 0,-4 6 0,-4-1 0,-10 3-8191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4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36 528 24575,'0'27'0,"1"-16"0,-1 0 0,0 1 0,-1-1 0,0 1 0,-4 14 0,1-17 0,0-10 0,-1-21 0,-4-73 0,4-142 0,5 148 0,-1 46 0,0 27 0,1 0 0,0 0 0,1-1 0,0 1 0,6-22 0,-6 36 0,-1 0 0,0 0 0,1 0 0,0 0 0,-1 0 0,1 0 0,0 0 0,0 1 0,0-1 0,1 0 0,-1 1 0,0-1 0,0 0 0,1 1 0,-1-1 0,1 1 0,0 0 0,-1 0 0,1-1 0,0 1 0,0 0 0,-1 1 0,1-1 0,0 0 0,0 0 0,0 1 0,0-1 0,0 1 0,0 0 0,0-1 0,0 1 0,0 0 0,0 0 0,1 0 0,-1 1 0,0-1 0,0 0 0,0 1 0,0-1 0,2 2 0,2 0 0,0 1 0,1 0 0,-1 0 0,0 1 0,-1 0 0,1 0 0,-1 0 0,0 0 0,0 1 0,7 8 0,-2 1 0,-1 0 0,0 0 0,-2 1 0,0 0 0,0 1 0,-1 0 0,-1 0 0,-1 0 0,0 0 0,2 24 0,-4-12 0,-1 0 0,-1 0 0,-1 0 0,-1 0 0,-10 41 0,5-34-1365,0-4-5461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4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24575,'5'5'0,"2"17"0,0 20 0,-2 24 0,-1 16 0,-2 9 0,0 6 0,-2 0 0,0-10 0,0-11 0,5-17 0,12-24 0,3-18-8191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24575,'3'3'0,"-1"1"0,0 0 0,0 1 0,0-1 0,-1 0 0,1 0 0,-1 1 0,0-1 0,0 1 0,-1-1 0,1 1 0,-1 8 0,1 2 0,6 69 0,7 62 0,-10-118 0,1-1 0,2 0 0,11 30 0,-16-49 0,1-1 0,1 1 0,-1-1 0,1 0 0,1 0 0,-1-1 0,1 1 0,0-1 0,1 0 0,0-1 0,-1 1 0,2-1 0,-1 0 0,1 0 0,-1-1 0,1 0 0,0 0 0,1-1 0,-1 0 0,1 0 0,-1-1 0,1 1 0,0-2 0,0 1 0,0-1 0,0 0 0,9-1 0,12-1 0,0-1 0,0-1 0,0-2 0,0 0 0,44-16 0,135-61 0,-201 79 0,11-4 0,-8 3 0,-1 0 0,1 0 0,-1-1 0,0 0 0,14-11 0,-23 16 6,0 0 0,0 0 0,1-1 0,-1 1 1,0 0-1,0 0 0,1 0 0,-1-1 0,0 1 0,0 0 0,1 0 0,-1 0 0,0-1 0,0 1 0,0 0 0,0 0 0,1-1 0,-1 1 0,0 0 0,0-1 0,0 1 0,0 0 1,0 0-1,0-1 0,0 1 0,0 0 0,0-1 0,0 1 0,0 0 0,0-1 0,0 1 0,0 0 0,0 0 0,0-1 0,0 1 0,0 0 0,-1-1 0,1 1 0,0 0 1,0 0-1,0-1 0,0 1 0,0 0 0,-1 0 0,1-1 0,0 1 0,0 0 0,-1 0 0,1 0 0,0-1 0,0 1 0,-1 0 0,1 0 0,0 0 0,-1 0 0,-17-4-1350,17 3 984,-30-1-6466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5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 24575,'0'-1'0,"0"0"0,1 0 0,-1 0 0,1 0 0,-1 0 0,0 0 0,1 0 0,-1 0 0,1 0 0,0 0 0,-1 0 0,1 1 0,0-1 0,0 0 0,-1 0 0,1 1 0,0-1 0,0 0 0,0 1 0,0-1 0,0 1 0,0-1 0,0 1 0,0 0 0,0-1 0,0 1 0,2 0 0,36-7 0,-26 5 0,188-30 0,-185 30-114,1-2 1,0 0-1,-1-1 0,1-1 0,-2-1 1,1 0-1,-1-1 0,0 0 0,0-1 1,-1-1-1,19-17 0,-18 15-6712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24575,'0'-5'0,"0"-7"0,0-7 0,10-15 0,14-12 0,8-3 0,4 1 0,0 8 0,0 12 0,-1 11 0,-2 7 0,0 6 0,-8 4-8191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50:1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24575,'10'0'0,"19"0"0,26 0 0,18 0 0,12 0 0,2-5 0,-8-2 0,-8-5 0,-6 0 0,-8-3 0,-9 0 0,-13-1 0,-7 1 0,-8 4-8191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3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24575,'4'1'0,"-1"0"0,0 0 0,1 1 0,-1 0 0,0-1 0,0 1 0,0 0 0,0 1 0,0-1 0,0 0 0,-1 1 0,1 0 0,-1-1 0,4 6 0,0-1 0,25 31 0,-1 1 0,41 73 0,-44-67 0,1 0 0,50 57 0,15 11 0,-8-9 0,141 141 0,-226-245 4,0 0 0,1 1 0,-1-1 0,0 1 0,0-1 0,0 0 1,1 0-1,-1 1 0,0-1 0,0 0 0,1 1 0,-1-1 0,0 0 0,1 0 0,-1 1 0,0-1 0,1 0 0,-1 0 0,0 0 0,1 0 0,-1 0 0,0 1 0,1-1 0,-1 0 0,0 0 0,1 0 0,-1 0 0,1 0 0,0 0 0,-6-13 183,-21-36-687,16 31-673,-12-24-5653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05:1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24575,'280'13'0,"-87"-1"0,907-3 0,-682-10 0,-395 2 0,-1 1 0,37 9 0,24 3 0,48-11 0,-75-3 0,93 13 0,-77-3 0,142 1 0,-174-9 0,-1 2 0,0 2 0,45 12 0,57 9 0,94-21-1365,-207-6-5461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1:33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24575,'2'81'0,"3"1"0,31 156 0,-32-221 0,1 0 0,1-1 0,0 0 0,2 0 0,-1 0 0,21 29 0,-7-18 0,0 0 0,37 34 0,-51-54 0,0-1 0,0 0 0,0-1 0,10 7 0,-16-11 0,0-1 0,0 1 0,0 0 0,0-1 0,0 1 0,0-1 0,0 0 0,0 1 0,0-1 0,0 0 0,0 0 0,0 1 0,0-1 0,0 0 0,0 0 0,0 0 0,0 0 0,0 0 0,0 0 0,0-1 0,0 1 0,0 0 0,0-1 0,0 1 0,0 0 0,0-1 0,0 1 0,0-1 0,0 1 0,0-1 0,0 0 0,0 1 0,-1-1 0,1 0 0,0 0 0,-1 0 0,1 1 0,0-1 0,-1 0 0,1 0 0,-1 0 0,1 0 0,-1 0 0,0 0 0,1 0 0,-1-2 0,3-12 0,0-1 0,-1 0 0,-1 0 0,-1 1 0,0-1 0,-3-19 0,0-30 0,5 32 0,2 1 0,1-1 0,1 1 0,2 0 0,2 0 0,0 1 0,23-45 0,-2-4-1365,-21 47-5461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1:3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0 24575,'-6'1'0,"0"0"0,1 0 0,-1 0 0,1 0 0,0 1 0,-1 0 0,1 0 0,0 1 0,0-1 0,0 1 0,1 0 0,-1 0 0,1 1 0,-1 0 0,1-1 0,0 1 0,1 1 0,-1-1 0,-5 9 0,6-9 0,0 0 0,1 1 0,-1-1 0,1 0 0,0 1 0,1-1 0,-1 1 0,1 0 0,0 0 0,0-1 0,0 1 0,0 0 0,1 0 0,0 0 0,0 0 0,1 0 0,-1 0 0,1 0 0,0-1 0,0 1 0,1 0 0,3 9 0,-1-8 0,1 1 0,0 0 0,0-1 0,0 0 0,1 0 0,0-1 0,0 1 0,1-1 0,-1 0 0,11 5 0,8 3 0,45 16 0,-31-14 0,-34-13 0,0 0 0,-1 1 0,0 0 0,0-1 0,0 1 0,0 1 0,0-1 0,0 1 0,-1-1 0,0 1 0,0 0 0,0 0 0,0 0 0,0 1 0,-1-1 0,0 1 0,0-1 0,0 1 0,0 0 0,-1 0 0,1 6 0,1 10 0,-1 0 0,0 1 0,-4 37 0,1-29 0,1-21 0,-1 3 0,1 1 0,-5 23 0,4-32 0,0 0 0,-1 0 0,1 0 0,-1 0 0,0 0 0,0-1 0,0 1 0,0-1 0,-1 1 0,1-1 0,-1 0 0,-5 5 0,-3 0 0,0 0 0,-1-1 0,1 0 0,-1-1 0,-1-1 0,1 0 0,-1 0 0,-21 3 0,8-2 0,0-2 0,0 0 0,-40-1 0,57-4 31,-1 0 0,0 0-1,1-1 1,-1 0 0,1-1 0,0 1-1,-1-2 1,1 0 0,1 0-1,-14-8 1,-2-5-451,0 0-1,-23-23 1,36 30-22,-25-22-6384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1:43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24575,'-6'5'0,"-1"14"0,-6 2 0,-5 10 0,0 9 0,-3 10 0,-3 7 0,3-1 0,5-4 0,4-6 0,5-11-8191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1:44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24575,'27'2'0,"-1"1"0,43 9 0,-38-6 0,41 4 0,-55-9 0,-4-1 0,0 1 0,0 0 0,21 6 0,-29-6 0,-1 1 0,1 0 0,-1 0 0,1 1 0,-1-1 0,1 1 0,-1 0 0,0 0 0,-1 1 0,1-1 0,0 1 0,5 7 0,-4-5 0,-1 0 0,0 0 0,0 1 0,-1 0 0,1 0 0,-1 0 0,-1 0 0,0 0 0,0 0 0,0 1 0,-1-1 0,1 1 0,-2-1 0,1 1 0,-1-1 0,-1 1 0,0 7 0,-1-8 0,1-1 0,-1 1 0,-1-1 0,1 1 0,-1-1 0,0 0 0,-1 0 0,1 0 0,-1 0 0,0-1 0,-1 0 0,1 0 0,-1 0 0,0 0 0,0-1 0,-1 1 0,1-1 0,-12 6 0,10-7 27,0 1-1,0-1 0,0 0 0,-1 0 1,1-1-1,0 0 0,-1-1 0,0 1 1,1-2-1,-1 1 0,0-1 0,-14-1 1,13-1-183,0 0 1,0 0 0,0-1 0,0 0 0,1-1 0,0 0 0,-1 0-1,1-1 1,1 0 0,-10-8 0,-6-5-6671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1:45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24575,'-23'0'0,"1"1"0,-39 6 0,54-5 0,-1 0 0,1 0 0,-1 0 0,1 1 0,0 0 0,0 0 0,0 1 0,1 0 0,-1 0 0,1 1 0,-10 8 0,15-12 0,-1 1 0,1-1 0,0 0 0,-1 1 0,1 0 0,0-1 0,0 1 0,0-1 0,0 1 0,0 0 0,0 0 0,0 0 0,1 0 0,-1-1 0,1 1 0,0 0 0,-1 0 0,1 0 0,0 0 0,0 0 0,0 0 0,0 0 0,0 0 0,1 0 0,-1 0 0,1 0 0,-1 0 0,1 0 0,0 0 0,-1-1 0,1 1 0,0 0 0,0 0 0,0-1 0,1 1 0,-1-1 0,0 1 0,1-1 0,-1 1 0,3 1 0,7 6 0,1-1 0,0 0 0,0-1 0,22 10 0,-17-9 0,0 0 0,30 8 0,-32-11 0,1 0 0,17 10 0,-30-13 0,0 0 0,0 1 0,0-1 0,-1 1 0,1 0 0,-1 0 0,1 0 0,-1 0 0,0 0 0,0 0 0,-1 1 0,1-1 0,-1 1 0,1-1 0,-1 1 0,0 0 0,0-1 0,0 8 0,1 9 0,0 0 0,-2 26 0,-1-31 0,1-3 57,0-1 0,-1 0 0,0 1 0,-1-1 0,-7 20 0,8-27-139,0-1 1,-1 1 0,0-1 0,1 1-1,-1-1 1,-1 0 0,1 0-1,0 0 1,-1 0 0,1 0 0,-1-1-1,0 1 1,0-1 0,0 1 0,0-1-1,-1 0 1,1-1 0,-1 1 0,1 0-1,-7 1 1,-13 2-6745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1:4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1:4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 24575,'0'6'0,"0"7"0,-5 7 0,-13 5 0,-9 4 0,-5 3 0,-3-4 0,-1-8 0,6 0 0,3-5 0,-1-4 0,1-4 0,3-10 0,7-8 0,6-9 0,5-6 0,3 1-8191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4:15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24575,'5'0'0,"8"0"0,6 0 0,6-11 0,5-4 0,1-4 0,2-5 0,1 1 0,-1 6 0,0 5 0,1 4 0,-2 4 0,-5 9 0,-7 2-8191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4:1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1 423 24575,'104'-106'0,"-93"96"0,0 1 0,0 0 0,1 1 0,0 0 0,0 1 0,1 0 0,0 0 0,0 2 0,25-8 0,18 2 0,1 1 0,61-1 0,118 6 0,39-3 0,-226 4 0,1-3 0,-2-1 0,74-24 0,6-16 0,31-10 0,-131 50 0,0 0 0,1 3 0,51-5 0,-73 10-195,0 0 0,-1 0 0,1 0 0,0 1 0,-1 0 0,11 3 0,2 4-6631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24575,'0'-1'0,"1"1"0,-1-1 0,0 0 0,1 1 0,-1-1 0,0 0 0,1 1 0,-1-1 0,1 1 0,-1-1 0,1 1 0,-1-1 0,1 1 0,-1-1 0,1 1 0,0-1 0,-1 1 0,1 0 0,0-1 0,-1 1 0,1 0 0,0 0 0,-1 0 0,1-1 0,0 1 0,0 0 0,-1 0 0,1 0 0,0 0 0,0 0 0,2 0 0,25-5 0,0 2 0,32 0 0,-43 2 0,578 7 0,-590-6 0,91 12 0,-86-11 0,0 2 0,1 0 0,-1 0 0,0 0 0,-1 1 0,14 8 0,-21-11 0,-1 0 0,1 0 0,0 0 0,-1 0 0,1 0 0,-1 1 0,1-1 0,-1 1 0,1-1 0,-1 1 0,0-1 0,0 1 0,0 0 0,0-1 0,0 1 0,0 0 0,-1 0 0,1 0 0,0 0 0,-1 0 0,0 0 0,1 3 0,-1-2 0,-1 0 0,0 0 0,1 0 0,-1 0 0,0 0 0,0 0 0,-1 0 0,1 0 0,-1 0 0,1-1 0,-1 1 0,0-1 0,-2 3 0,-8 8 0,-1-2 0,1 0 0,-2 0 0,-15 9 0,28-19 0,-208 119 151,115-70-1667,70-37-5310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7:5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1624 1 24575,'3'0'0,"-1"1"0,0 0 0,0 0 0,1 0 0,-1 1 0,0-1 0,0 0 0,0 1 0,0 0 0,-1-1 0,1 1 0,0 0 0,2 3 0,4 4 0,8 6 0,-1 0 0,0 1 0,-1 1 0,-1 1 0,0-1 0,-2 2 0,0 0 0,-1 0 0,0 1 0,8 31 0,50 218 0,-39-143 0,71 361 0,-80-348 0,2 226 0,-22-336 0,-2-1 0,0 0 0,-2 0 0,-2 0 0,0-1 0,-2 0 0,-1 0 0,-1-1 0,-16 32 0,-23 31 0,-4-2 0,-4-2 0,-128 146 0,63-102 0,-194 157 0,133-144 0,-323 189 0,472-311 0,-12 8 0,0-2 0,-2-2 0,-51 17 0,90-38-62,0-1 0,-1 0 0,0-1 0,1 0 0,-1 0 0,1-1 0,-1-1 0,0 0 0,1 0 0,-1 0 0,1-1 0,-1-1-1,1 0 1,0 0 0,0-1 0,0 0 0,1 0 0,-1-1 0,1 0 0,0 0 0,-11-11 0,0-1-6764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56:54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24575,'1'-1'0,"-1"-1"0,0 1 0,1 0 0,-1 0 0,0 0 0,1 0 0,0 0 0,-1 0 0,1 0 0,-1 0 0,1 0 0,0 0 0,0 0 0,0 1 0,0-1 0,-1 0 0,1 0 0,0 1 0,0-1 0,0 1 0,1-1 0,-1 1 0,0-1 0,0 1 0,0-1 0,2 1 0,35-7 0,-35 6 0,75-4 0,104 5 0,-76 2 0,16-1 0,165-3 0,-141-14 0,20-1 0,499 16 0,-301 3 0,-286-2 4,397 4 56,2 23-385,-133 15-1008,234 18 1362,-302-61 1041,-110-2-575,111 2-495,329 4 0,-414 13 0,37 1 0,-60-18 16,565 6-227,-377 4-778,603 28-167,-884-30-4695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56:5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24575,'319'-17'0,"-53"2"0,575 12 0,-436 5 0,924-2 0,-1070 10 0,257 43 0,-343-26 0,-80-10 0,1-5 0,120 1 0,732-15 0,-573 17 0,176 1 0,-406-18 0,446 4 0,-452 10-1365,-90-5-5461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56:59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24575,'921'0'0,"-617"17"0,-24 0 0,194-17 0,-203-1 0,-149-5 0,141-24 0,-145 14 0,-31 5 0,277-24 0,276 34 0,-294 3 0,1376-2 0,-1458 17 0,5 0 0,477-18-1365,-708 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01:46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01:50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4277 838 24575,'-79'0'0,"-96"12"0,19 6 0,-70 10 0,144-13 0,-511 68 0,105-48 0,349-18 0,96-9 0,-74 2 0,-1105-12 0,1176 0 0,-64-11 0,-17-2 0,100 12 0,-53-12 0,16 1 0,45 11 0,0-1 0,1-1 0,-1-1 0,1-1 0,0 0 0,0-2 0,1 0 0,-24-16 0,-136-96 0,157 108 0,5 4 0,1-1 0,0 0 0,0-1 0,-19-20 0,30 27 0,0 0 0,0 0 0,0 0 0,1 0 0,0-1 0,-1 1 0,1-1 0,1 1 0,-1-1 0,1 0 0,0 0 0,0 0 0,0 0 0,0 0 0,1 0 0,0 0 0,0 0 0,1 1 0,-1-1 0,3-9 0,0 3 0,1-1 0,0 1 0,1-1 0,0 1 0,1 0 0,0 1 0,14-18 0,5-2 0,33-30 0,-14 15 0,103-97 0,-137 133 0,1 1 0,0 1 0,0 0 0,0 0 0,1 1 0,0 1 0,15-6 0,92-20 0,-77 21 0,11-1 0,1 1 0,0 3 0,93 1 0,-50 2 0,127-22 0,-22 2 0,-38 9 0,243-12 0,285 60 0,-626-26 0,344 35 0,1-24 0,230-20 0,-628 2 0,-1 1 0,1 0 0,-1 1 0,0 0 0,1 1 0,-1 0 0,13 6 0,-21-8 0,1 1 0,0 1 0,-1-1 0,0 1 0,1 0 0,-1 0 0,0 0 0,-1 0 0,1 1 0,-1 0 0,1-1 0,-1 1 0,0 0 0,0 1 0,-1-1 0,1 0 0,-1 1 0,0 0 0,0-1 0,1 7 0,0 5 0,-1 1 0,-1-1 0,0 1 0,-1 0 0,-1-1 0,0 1 0,-1-1 0,-6 23 0,-4 4 0,-31 76 0,18-62-455,-1-2 0,-38 57 0,42-80-6371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01:5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24575,'3636'0'0,"-3357"16"0,-113-3 0,1 5 0,37 1 0,40-21 0,108 4 0,-234 12 0,15 2 0,501-13 0,-333-6 0,730 3 0,-711 17 0,-51-1 0,102-15 0,245 11 0,-6 10-146,5-22-169,-281-2 138,-21 1 46,402 3 134,-354 13 332,66 1 96,527-16-431,-430-1 0,-152 33 0,-29 1 0,52-33 90,-240-1-1545,-123 1-5371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01:5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533 287 24575,'-229'291'0,"211"-269"0,-46 47 0,37-42 0,-32 42 0,56-66 0,1 1 0,-1 0 0,1-1 0,0 1 0,0 0 0,1 0 0,-1 0 0,1 1 0,-2 7 0,3-11 0,0 1 0,0-1 0,0 0 0,0 0 0,1 0 0,-1 1 0,0-1 0,1 0 0,-1 0 0,0 0 0,1 0 0,-1 1 0,1-1 0,0 0 0,-1 0 0,1 0 0,0 0 0,0 0 0,0-1 0,-1 1 0,1 0 0,0 0 0,0 0 0,0-1 0,0 1 0,1 0 0,-1-1 0,0 1 0,0-1 0,0 0 0,0 1 0,0-1 0,1 0 0,-1 0 0,0 1 0,0-1 0,1 0 0,0 0 0,8 0 0,-1 0 0,1 0 0,0-1 0,-1 0 0,1 0 0,-1-1 0,12-3 0,66-29 0,-69 26 0,469-231 0,-461 225 0,-1-2 0,38-29 0,-61 44 0,0-1 0,-1 0 0,1 1 0,0-1 0,0 0 0,-1 0 0,0 0 0,1 0 0,-1 0 0,0 0 0,0 0 0,0 0 0,0-1 0,0 1 0,0 0 0,-1-1 0,1 1 0,-1-1 0,0-4 0,0 4 0,-1 0 0,1 1 0,-1-1 0,0 0 0,0 1 0,-1-1 0,1 0 0,0 1 0,-1-1 0,0 1 0,1 0 0,-1-1 0,0 1 0,-3-2 0,-8-7 0,-1 1 0,0 1 0,0 0 0,-26-11 0,39 20 0,-324-137 0,-58-28 0,374 160 0,2 1 0,1 1 0,-1-1 0,0 1 0,0 0 0,0 1 0,0 0 0,-9-2 0,14 4 0,1 0 0,-1 0 0,0 0 0,1 1 0,-1-1 0,1 0 0,-1 0 0,1 1 0,-1-1 0,1 1 0,-1 0 0,1-1 0,0 1 0,-1 0 0,-1 2 0,1-1 0,0 0 0,0 0 0,0 1 0,0-1 0,1 1 0,-1-1 0,1 1 0,0 0 0,0 0 0,-2 5 0,-3 16 0,1-1 0,2 1 0,0 0 0,2 0 0,1 34 0,4-10 0,16 85 0,-12-102 0,1 1 0,1-1 0,1-1 0,2 0 0,20 33 0,-4-17 0,2 0 0,45 51 0,-7-14 0,236 257 0,-301-336 0,0 0 0,0 0 0,0 0 0,0 0 0,0-1 0,1 0 0,-1 0 0,1 0 0,9 4 0,-13-7 0,0 0 0,0 0 0,0 0 0,-1 0 0,1 0 0,0 0 0,0 0 0,0 0 0,-1 0 0,1 0 0,0 0 0,0-1 0,0 1 0,-1 0 0,1-1 0,0 1 0,-1-1 0,1 1 0,0 0 0,-1-1 0,1 0 0,0 1 0,-1-1 0,1 1 0,-1-1 0,1 0 0,-1 1 0,1-1 0,-1 0 0,0 0 0,1 1 0,-1-1 0,0 0 0,0 0 0,1 1 0,-1-1 0,0-1 0,5-37 0,-5 35 0,0-251 0,1-4 0,10 83 243,5-195-1851,-16 346-5218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2:4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 24575,'0'-5'0,"0"3"0,0 8 0,0 13 0,0 21 0,0 19 0,0 5 0,0 4 0,0-6 0,0-7 0,-5-19 0,-2-15-8191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2:44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24575,'0'-5'0,"5"-2"0,19 0 0,16 1 0,12 3 0,3 0 0,-3-4 0,-5 0 0,-4-1 0,-5 3 0,-8 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4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24575,'6'0'0,"6"0"0,7 0 0,9 0 0,7 10 0,6 9 0,-3 6 0,-3 4 0,-2-3 0,-2-6 0,-1-6 0,5-6 0,6-4 0,2-8 0,-7-3-8191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2:45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17 24575,'-18'16'0,"14"-13"0,0 1 0,0 0 0,0 0 0,1 0 0,-5 6 0,7-9 0,-15 24 0,-16 31 0,28-48 0,0 1 0,1-1 0,0 1 0,1 0 0,0 0 0,0 0 0,1 0 0,-1 12 0,2 3 0,1 1 0,6 38 0,-5-55 0,0 0 0,0 0 0,1 0 0,-1-1 0,2 1 0,-1-1 0,1 0 0,0 0 0,1 0 0,-1 0 0,11 10 0,-5-9 0,1 0 0,0 0 0,0-1 0,1 0 0,-1-1 0,2 0 0,-1-1 0,1-1 0,21 6 0,-29-9 0,0 0 0,-1-1 0,0 1 0,0-1 0,0-1 0,0 1 0,1 0 0,-1-1 0,0 0 0,0 0 0,0 0 0,0 0 0,0-1 0,-1 0 0,1 0 0,0 0 0,-1 0 0,1 0 0,-1-1 0,0 1 0,5-5 0,4-5 0,1 0 0,-2-1 0,17-22 0,-20 24 0,-1 1 0,-1-1 0,1-1 0,-2 1 0,0-1 0,0 0 0,-1-1 0,3-12 0,-6 19 0,0 0 0,-1-1 0,1 1 0,-1 0 0,0 0 0,-1-1 0,0 1 0,0 0 0,0 0 0,-1 0 0,0 0 0,0 0 0,0 0 0,-1 0 0,1 1 0,-2 0 0,1-1 0,-6-6 0,-14-15 0,7 7 0,-22-32 0,-20-27 0,142 191 0,9 12 0,-80-111 0,1 1 0,20 13 0,-16-14 0,25 26 0,7 20 0,67 105 0,-47-63 0,-57-87 0,-16-31 0,-46-136-1365,32 98-5461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2:47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3 481 24575,'0'3'0,"1"0"0,0 0 0,0 0 0,1-1 0,-1 1 0,0 0 0,1-1 0,0 1 0,-1-1 0,1 1 0,0-1 0,0 0 0,3 3 0,9 12 0,5 15 0,-14-30 0,-4-9 0,-4-11 0,-11-11 0,9 19 0,1 0 0,0 0 0,0 0 0,-3-13 0,-3-40 0,2 0 0,3 0 0,5-105 0,0 158 0,1 1 0,1-1 0,0 1 0,0 0 0,6-17 0,-7 24 0,-1 1 0,1-1 0,0 1 0,0-1 0,0 1 0,0-1 0,0 1 0,0-1 0,0 1 0,1 0 0,-1 0 0,1-1 0,-1 1 0,0 0 0,4-1 0,-4 2 0,1-1 0,-1 1 0,1 0 0,-1 0 0,0 0 0,1 0 0,-1 0 0,1 0 0,-1 1 0,1-1 0,-1 0 0,1 1 0,-1-1 0,0 1 0,1 0 0,-1-1 0,0 1 0,0 0 0,1 0 0,-1-1 0,0 1 0,2 2 0,6 5 0,-1 1 0,1 0 0,-1 1 0,-1 0 0,0 0 0,6 12 0,32 69 0,-39-78 0,5 14 0,-1 0 0,-2 1 0,11 52 0,-17-68-341,1-1 0,0 1-1,9 19 1,2-4-6485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0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24575,'0'6'0,"0"6"0,0 13 0,0 8 0,0 8 0,0 4 0,0-1 0,0-3 0,0-2 0,6-8 0,6-9 0,8-9 0,5-6 0,-2-10 0,-4-4-8191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07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24575,'6'0'0,"7"-11"0,7-9 0,-1-1-8191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07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24575,'5'5'0,"2"8"0,0 12 0,-2 7 0,-1 4 0,-1 2 0,-2-1 0,-1-1 0,0 4 0,-5-4 0,-2-3 0,-6-2 0,-6-1 0,-4 0 0,0 1 0,0-5 0,3-7-8191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0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24575,'5'0'0,"8"0"0,6 0 0,6-6 0,5-1 0,-4-6 0,0 0 0,-6-4 0,-4 2-8191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0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1 24575,'0'5'0,"-6"13"0,-7 15 0,-7 12 0,-11 9 0,0 2 0,0-4 0,5-5 0,1 0 0,0-8 0,3-4 0,2-4 0,-3-1 0,3-6-8191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0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24575,'0'5'0,"0"8"0,5 1 0,2 4 0,5 5 0,7-3 0,4 2 0,5 2 0,3-3 0,1-4 0,1-7 0,0-3 0,-5-4-8191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0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24575,'0'-5'0,"5"-8"0,8-1 0,1 2-8191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09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24575,'5'0'0,"2"6"0,0 6 0,-2 8 0,-1 5 0,-1 4 0,-2 3 0,-6-4 0,-7-8 0,-3 0 0,2-5-8191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22:14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24575,'0'5'0,"0"18"0,0 14 0,0 12 0,0 8 0,0-1 0,0 5 0,-10 8 0,-3-2 0,-5-3 0,-5-7 0,-3-8 0,-2-12 0,-2-13 0,4-10-8191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09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24575,'0'5'0,"5"2"0,13 0 0,15-2 0,11-6 0,11-10 0,6-7 0,3-6 0,-2 0 0,-8-1 0,-7 4 0,-6 6 0,-9 4-8191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2:57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 24575,'6'6'0,"1"7"0,0 6 0,-1 12 0,-2 5 0,-1 3 0,-2 0 0,-1-7-8191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2:5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 24575,'0'11'0,"-6"31"0,-6 19 0,-19 16 0,-9 11 0,-3 13 0,1-1 0,6-5 0,5-20 0,2-22 0,5-15 0,8-13-8191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2:59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24575,'6'0'0,"7"0"0,6 0 0,7 5 0,3 7 0,3 8 0,-5 5 0,0 4 0,-1-2 0,-4-1 0,0-5 0,1-6 0,3-5 0,-4-4-8191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11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1 24575,'-5'0'0,"-8"5"0,-7 8 0,-5 6 0,1 6 0,0 5 0,-2 1 0,-2 8 0,-2 7 0,-1 2 0,-1-2 0,0-4 0,5-3 0,2-2 0,5-3 0,6-7-8191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11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24575,'5'0'0,"8"0"0,6 0 0,1 5 0,-3 7 0,0 8 0,4-1 0,3 3 0,-3 3 0,2-3 0,1-5 0,-3-5-8191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1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24575,'5'0'0,"7"-6"0,13-7 0,13-7 0,5 0 0,2-2 0,-3 3 0,-2 4 0,-8 5-8191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12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24575,'0'6'0,"-5"6"0,-3 8 0,1 5 0,-4 4 0,-1 3 0,-3 1 0,1 0 0,-2 1 0,-5-1 0,1 0 0,5 5 0,-1 2 0,2 0 0,4-3 0,4-1 0,2-7-8191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12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24575,'5'5'0,"2"8"0,5 7 0,1 5 0,3-1 0,-1 1 0,3-4 0,3-6 0,10-11 0,4-11 0,8-10 0,2-8 0,-2 1 0,-2 4 0,-8 5-8191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1:43:1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24575,'11'0'0,"20"0"0,16 0 0,10 0 0,7 0 0,4 0 0,0 0 0,1 0 0,-2 0 0,-5-5 0,-9-3 0,-14-4 0,-7-1 0,-9-3 0,-3 1 0,-5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D9DA4-15D3-4834-B0BC-41F411ED5100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7FC41-79C3-432F-AD30-64CB7B422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68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랜더타겟</a:t>
            </a:r>
            <a:r>
              <a:rPr lang="ko-KR" altLang="en-US" dirty="0"/>
              <a:t> </a:t>
            </a:r>
            <a:r>
              <a:rPr lang="ko-KR" altLang="en-US" dirty="0" err="1"/>
              <a:t>뎁스버퍼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297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024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실내에는 많은 조명 필요</a:t>
            </a:r>
            <a:endParaRPr lang="en-US" altLang="ko-KR" dirty="0"/>
          </a:p>
          <a:p>
            <a:r>
              <a:rPr lang="ko-KR" altLang="en-US" dirty="0"/>
              <a:t>같은 재질의 오브젝트들끼리 모아서 한번에 처리</a:t>
            </a:r>
            <a:r>
              <a:rPr lang="en-US" altLang="ko-KR" dirty="0"/>
              <a:t> (</a:t>
            </a:r>
            <a:r>
              <a:rPr lang="ko-KR" altLang="en-US" dirty="0"/>
              <a:t>조명도 똑같이 처리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메쉬의</a:t>
            </a:r>
            <a:r>
              <a:rPr lang="ko-KR" altLang="en-US" dirty="0"/>
              <a:t> 변화 </a:t>
            </a:r>
            <a:r>
              <a:rPr lang="en-US" altLang="ko-KR" dirty="0"/>
              <a:t>– </a:t>
            </a:r>
            <a:r>
              <a:rPr lang="ko-KR" altLang="en-US" dirty="0"/>
              <a:t>모습의 변화 </a:t>
            </a:r>
            <a:r>
              <a:rPr lang="en-US" altLang="ko-KR" dirty="0"/>
              <a:t>/ </a:t>
            </a:r>
            <a:r>
              <a:rPr lang="ko-KR" altLang="en-US" dirty="0"/>
              <a:t>재질의 변화 </a:t>
            </a:r>
            <a:r>
              <a:rPr lang="en-US" altLang="ko-KR" dirty="0"/>
              <a:t>– </a:t>
            </a:r>
            <a:r>
              <a:rPr lang="ko-KR" altLang="en-US" dirty="0"/>
              <a:t>빛의 반사 계산식이 달라짐 </a:t>
            </a:r>
            <a:r>
              <a:rPr lang="en-US" altLang="ko-KR" dirty="0"/>
              <a:t>-&gt; </a:t>
            </a:r>
            <a:r>
              <a:rPr lang="ko-KR" altLang="en-US" dirty="0" err="1"/>
              <a:t>쉐이더</a:t>
            </a:r>
            <a:r>
              <a:rPr lang="ko-KR" altLang="en-US" dirty="0"/>
              <a:t> 함수가 달라짐 </a:t>
            </a:r>
            <a:r>
              <a:rPr lang="en-US" altLang="ko-KR" dirty="0"/>
              <a:t>–</a:t>
            </a:r>
            <a:r>
              <a:rPr lang="en-US" altLang="ko-KR" dirty="0" err="1"/>
              <a:t>pso</a:t>
            </a:r>
            <a:r>
              <a:rPr lang="en-US" altLang="ko-KR" dirty="0"/>
              <a:t>(pipeline state object)</a:t>
            </a:r>
            <a:r>
              <a:rPr lang="ko-KR" altLang="en-US" dirty="0"/>
              <a:t>도 달라짐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394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상수버퍼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95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구조체의 배열</a:t>
            </a:r>
            <a:r>
              <a:rPr lang="en-US" altLang="ko-KR" dirty="0"/>
              <a:t> (</a:t>
            </a:r>
            <a:r>
              <a:rPr lang="ko-KR" altLang="en-US" dirty="0" err="1"/>
              <a:t>상수버퍼의</a:t>
            </a:r>
            <a:r>
              <a:rPr lang="ko-KR" altLang="en-US" dirty="0"/>
              <a:t> 크기를 넘지 않을 것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따라하기 코드는 이 방식으로 되어있음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0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68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면이 매끄러울수록 하이라이트 면적이 좁음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58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조명과 그림자 처리가 계산의 </a:t>
            </a:r>
            <a:r>
              <a:rPr lang="en-US" altLang="ko-KR" dirty="0"/>
              <a:t>7~80%</a:t>
            </a:r>
            <a:r>
              <a:rPr lang="ko-KR" altLang="en-US" dirty="0"/>
              <a:t>걸림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거리에 따라 조명처리를 달리 하는 방법도 있음 </a:t>
            </a:r>
            <a:r>
              <a:rPr lang="en-US" altLang="ko-KR" dirty="0"/>
              <a:t>(</a:t>
            </a:r>
            <a:r>
              <a:rPr lang="ko-KR" altLang="en-US" dirty="0"/>
              <a:t>멀리 있으면</a:t>
            </a:r>
            <a:r>
              <a:rPr lang="en-US" altLang="ko-KR" dirty="0"/>
              <a:t>, vs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  <a:r>
              <a:rPr lang="ko-KR" altLang="en-US" dirty="0"/>
              <a:t>가까이 있으면 </a:t>
            </a:r>
            <a:r>
              <a:rPr lang="en-US" altLang="ko-KR" dirty="0" err="1"/>
              <a:t>ps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81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물체의 표면에 따라 색상의 영향차이가 있을 뿐 둘 다 </a:t>
            </a:r>
            <a:r>
              <a:rPr lang="ko-KR" altLang="en-US" dirty="0" err="1"/>
              <a:t>일어남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7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벡터의 평균 </a:t>
            </a:r>
            <a:r>
              <a:rPr lang="en-US" altLang="ko-KR" dirty="0"/>
              <a:t>= </a:t>
            </a:r>
            <a:r>
              <a:rPr lang="ko-KR" altLang="en-US" dirty="0"/>
              <a:t>벡터의 합 </a:t>
            </a:r>
            <a:r>
              <a:rPr lang="en-US" altLang="ko-KR" dirty="0"/>
              <a:t>-&gt; </a:t>
            </a:r>
            <a:r>
              <a:rPr lang="ko-KR" altLang="en-US" dirty="0"/>
              <a:t>정규화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8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월드변환 행렬에 스케일링 변환은 넣지 말 것</a:t>
            </a:r>
            <a:r>
              <a:rPr lang="en-US" altLang="ko-KR" dirty="0"/>
              <a:t>( </a:t>
            </a:r>
            <a:r>
              <a:rPr lang="ko-KR" altLang="en-US" dirty="0"/>
              <a:t>위처럼 복잡해짐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모델이 커지게 만들려면</a:t>
            </a:r>
            <a:r>
              <a:rPr lang="en-US" altLang="ko-KR" dirty="0"/>
              <a:t>, </a:t>
            </a:r>
            <a:r>
              <a:rPr lang="ko-KR" altLang="en-US" dirty="0" err="1"/>
              <a:t>모델러에게</a:t>
            </a:r>
            <a:r>
              <a:rPr lang="ko-KR" altLang="en-US" dirty="0"/>
              <a:t> 모델을 크게 만들어 달라고 할 것</a:t>
            </a:r>
            <a:r>
              <a:rPr lang="en-US" altLang="ko-KR" dirty="0"/>
              <a:t> (</a:t>
            </a:r>
            <a:r>
              <a:rPr lang="ko-KR" altLang="en-US" dirty="0"/>
              <a:t>메모리로 해결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8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스팟</a:t>
            </a:r>
            <a:r>
              <a:rPr lang="ko-KR" altLang="en-US" dirty="0"/>
              <a:t> 조명이 훨씬 더 많은 연산이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71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7FC41-79C3-432F-AD30-64CB7B422C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4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A4956-487D-15F0-F87E-7AC29682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DA2452-B999-FA83-6629-2D605773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DD9E-FADA-44C9-8E77-7EC3B331BC6A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82B964-3A3E-D987-B4AB-F455BD6C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7554E6-6DFE-7ED5-C6BE-A6D34AE8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39316-C1F2-40D8-96A3-1F12FA135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2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360C69-E9F8-637B-34DC-E0247AA7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A2CF7-7427-9FEF-1D85-75861FE2A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6D1E2-750E-C02B-1CBC-380934629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8DD9E-FADA-44C9-8E77-7EC3B331BC6A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F9E0-2D2E-2DF8-A14E-881990E3B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16DB4-DD1B-937E-357C-96E24D101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39316-C1F2-40D8-96A3-1F12FA135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9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customXml" Target="../ink/ink85.xml"/><Relationship Id="rId26" Type="http://schemas.openxmlformats.org/officeDocument/2006/relationships/customXml" Target="../ink/ink89.xml"/><Relationship Id="rId39" Type="http://schemas.openxmlformats.org/officeDocument/2006/relationships/image" Target="../media/image104.png"/><Relationship Id="rId21" Type="http://schemas.openxmlformats.org/officeDocument/2006/relationships/image" Target="../media/image95.png"/><Relationship Id="rId34" Type="http://schemas.openxmlformats.org/officeDocument/2006/relationships/customXml" Target="../ink/ink93.xml"/><Relationship Id="rId42" Type="http://schemas.openxmlformats.org/officeDocument/2006/relationships/customXml" Target="../ink/ink97.xml"/><Relationship Id="rId47" Type="http://schemas.openxmlformats.org/officeDocument/2006/relationships/image" Target="../media/image108.png"/><Relationship Id="rId50" Type="http://schemas.openxmlformats.org/officeDocument/2006/relationships/customXml" Target="../ink/ink101.xml"/><Relationship Id="rId55" Type="http://schemas.openxmlformats.org/officeDocument/2006/relationships/image" Target="../media/image112.png"/><Relationship Id="rId63" Type="http://schemas.openxmlformats.org/officeDocument/2006/relationships/image" Target="../media/image11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84.xml"/><Relationship Id="rId29" Type="http://schemas.openxmlformats.org/officeDocument/2006/relationships/image" Target="../media/image99.png"/><Relationship Id="rId11" Type="http://schemas.openxmlformats.org/officeDocument/2006/relationships/image" Target="../media/image90.png"/><Relationship Id="rId24" Type="http://schemas.openxmlformats.org/officeDocument/2006/relationships/customXml" Target="../ink/ink88.xml"/><Relationship Id="rId32" Type="http://schemas.openxmlformats.org/officeDocument/2006/relationships/customXml" Target="../ink/ink92.xml"/><Relationship Id="rId37" Type="http://schemas.openxmlformats.org/officeDocument/2006/relationships/image" Target="../media/image103.png"/><Relationship Id="rId40" Type="http://schemas.openxmlformats.org/officeDocument/2006/relationships/customXml" Target="../ink/ink96.xml"/><Relationship Id="rId45" Type="http://schemas.openxmlformats.org/officeDocument/2006/relationships/image" Target="../media/image107.png"/><Relationship Id="rId53" Type="http://schemas.openxmlformats.org/officeDocument/2006/relationships/image" Target="../media/image111.png"/><Relationship Id="rId58" Type="http://schemas.openxmlformats.org/officeDocument/2006/relationships/customXml" Target="../ink/ink105.xml"/><Relationship Id="rId5" Type="http://schemas.openxmlformats.org/officeDocument/2006/relationships/image" Target="../media/image87.png"/><Relationship Id="rId61" Type="http://schemas.openxmlformats.org/officeDocument/2006/relationships/image" Target="../media/image115.png"/><Relationship Id="rId19" Type="http://schemas.openxmlformats.org/officeDocument/2006/relationships/image" Target="../media/image94.png"/><Relationship Id="rId14" Type="http://schemas.openxmlformats.org/officeDocument/2006/relationships/customXml" Target="../ink/ink83.xml"/><Relationship Id="rId22" Type="http://schemas.openxmlformats.org/officeDocument/2006/relationships/customXml" Target="../ink/ink87.xml"/><Relationship Id="rId27" Type="http://schemas.openxmlformats.org/officeDocument/2006/relationships/image" Target="../media/image98.png"/><Relationship Id="rId30" Type="http://schemas.openxmlformats.org/officeDocument/2006/relationships/customXml" Target="../ink/ink91.xml"/><Relationship Id="rId35" Type="http://schemas.openxmlformats.org/officeDocument/2006/relationships/image" Target="../media/image102.png"/><Relationship Id="rId43" Type="http://schemas.openxmlformats.org/officeDocument/2006/relationships/image" Target="../media/image106.png"/><Relationship Id="rId48" Type="http://schemas.openxmlformats.org/officeDocument/2006/relationships/customXml" Target="../ink/ink100.xml"/><Relationship Id="rId56" Type="http://schemas.openxmlformats.org/officeDocument/2006/relationships/customXml" Target="../ink/ink104.xml"/><Relationship Id="rId8" Type="http://schemas.openxmlformats.org/officeDocument/2006/relationships/customXml" Target="../ink/ink80.xml"/><Relationship Id="rId51" Type="http://schemas.openxmlformats.org/officeDocument/2006/relationships/image" Target="../media/image110.png"/><Relationship Id="rId3" Type="http://schemas.openxmlformats.org/officeDocument/2006/relationships/image" Target="../media/image86.jpeg"/><Relationship Id="rId12" Type="http://schemas.openxmlformats.org/officeDocument/2006/relationships/customXml" Target="../ink/ink82.xml"/><Relationship Id="rId17" Type="http://schemas.openxmlformats.org/officeDocument/2006/relationships/image" Target="../media/image93.png"/><Relationship Id="rId25" Type="http://schemas.openxmlformats.org/officeDocument/2006/relationships/image" Target="../media/image97.png"/><Relationship Id="rId33" Type="http://schemas.openxmlformats.org/officeDocument/2006/relationships/image" Target="../media/image101.png"/><Relationship Id="rId38" Type="http://schemas.openxmlformats.org/officeDocument/2006/relationships/customXml" Target="../ink/ink95.xml"/><Relationship Id="rId46" Type="http://schemas.openxmlformats.org/officeDocument/2006/relationships/customXml" Target="../ink/ink99.xml"/><Relationship Id="rId59" Type="http://schemas.openxmlformats.org/officeDocument/2006/relationships/image" Target="../media/image114.png"/><Relationship Id="rId20" Type="http://schemas.openxmlformats.org/officeDocument/2006/relationships/customXml" Target="../ink/ink86.xml"/><Relationship Id="rId41" Type="http://schemas.openxmlformats.org/officeDocument/2006/relationships/image" Target="../media/image105.png"/><Relationship Id="rId54" Type="http://schemas.openxmlformats.org/officeDocument/2006/relationships/customXml" Target="../ink/ink103.xml"/><Relationship Id="rId62" Type="http://schemas.openxmlformats.org/officeDocument/2006/relationships/customXml" Target="../ink/ink10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9.xml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28" Type="http://schemas.openxmlformats.org/officeDocument/2006/relationships/customXml" Target="../ink/ink90.xml"/><Relationship Id="rId36" Type="http://schemas.openxmlformats.org/officeDocument/2006/relationships/customXml" Target="../ink/ink94.xml"/><Relationship Id="rId49" Type="http://schemas.openxmlformats.org/officeDocument/2006/relationships/image" Target="../media/image109.png"/><Relationship Id="rId57" Type="http://schemas.openxmlformats.org/officeDocument/2006/relationships/image" Target="../media/image113.png"/><Relationship Id="rId10" Type="http://schemas.openxmlformats.org/officeDocument/2006/relationships/customXml" Target="../ink/ink81.xml"/><Relationship Id="rId31" Type="http://schemas.openxmlformats.org/officeDocument/2006/relationships/image" Target="../media/image100.png"/><Relationship Id="rId44" Type="http://schemas.openxmlformats.org/officeDocument/2006/relationships/customXml" Target="../ink/ink98.xml"/><Relationship Id="rId52" Type="http://schemas.openxmlformats.org/officeDocument/2006/relationships/customXml" Target="../ink/ink102.xml"/><Relationship Id="rId60" Type="http://schemas.openxmlformats.org/officeDocument/2006/relationships/customXml" Target="../ink/ink106.xml"/><Relationship Id="rId4" Type="http://schemas.openxmlformats.org/officeDocument/2006/relationships/customXml" Target="../ink/ink78.xml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customXml" Target="../ink/ink113.xml"/><Relationship Id="rId18" Type="http://schemas.openxmlformats.org/officeDocument/2006/relationships/image" Target="../media/image33.png"/><Relationship Id="rId3" Type="http://schemas.openxmlformats.org/officeDocument/2006/relationships/customXml" Target="../ink/ink108.xml"/><Relationship Id="rId21" Type="http://schemas.openxmlformats.org/officeDocument/2006/relationships/customXml" Target="../ink/ink117.xml"/><Relationship Id="rId7" Type="http://schemas.openxmlformats.org/officeDocument/2006/relationships/customXml" Target="../ink/ink110.xml"/><Relationship Id="rId12" Type="http://schemas.openxmlformats.org/officeDocument/2006/relationships/image" Target="../media/image123.png"/><Relationship Id="rId17" Type="http://schemas.openxmlformats.org/officeDocument/2006/relationships/customXml" Target="../ink/ink115.xml"/><Relationship Id="rId2" Type="http://schemas.openxmlformats.org/officeDocument/2006/relationships/image" Target="../media/image118.jpeg"/><Relationship Id="rId16" Type="http://schemas.openxmlformats.org/officeDocument/2006/relationships/image" Target="../media/image125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customXml" Target="../ink/ink112.xml"/><Relationship Id="rId5" Type="http://schemas.openxmlformats.org/officeDocument/2006/relationships/customXml" Target="../ink/ink109.xml"/><Relationship Id="rId15" Type="http://schemas.openxmlformats.org/officeDocument/2006/relationships/customXml" Target="../ink/ink114.xml"/><Relationship Id="rId23" Type="http://schemas.openxmlformats.org/officeDocument/2006/relationships/customXml" Target="../ink/ink118.xml"/><Relationship Id="rId10" Type="http://schemas.openxmlformats.org/officeDocument/2006/relationships/image" Target="../media/image122.png"/><Relationship Id="rId19" Type="http://schemas.openxmlformats.org/officeDocument/2006/relationships/customXml" Target="../ink/ink116.xml"/><Relationship Id="rId4" Type="http://schemas.openxmlformats.org/officeDocument/2006/relationships/image" Target="../media/image119.png"/><Relationship Id="rId9" Type="http://schemas.openxmlformats.org/officeDocument/2006/relationships/customXml" Target="../ink/ink111.xml"/><Relationship Id="rId14" Type="http://schemas.openxmlformats.org/officeDocument/2006/relationships/image" Target="../media/image124.png"/><Relationship Id="rId22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customXml" Target="../ink/ink1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customXml" Target="../ink/ink120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customXml" Target="../ink/ink128.xml"/><Relationship Id="rId26" Type="http://schemas.openxmlformats.org/officeDocument/2006/relationships/customXml" Target="../ink/ink132.xml"/><Relationship Id="rId21" Type="http://schemas.openxmlformats.org/officeDocument/2006/relationships/image" Target="../media/image142.png"/><Relationship Id="rId34" Type="http://schemas.openxmlformats.org/officeDocument/2006/relationships/customXml" Target="../ink/ink136.xml"/><Relationship Id="rId7" Type="http://schemas.openxmlformats.org/officeDocument/2006/relationships/image" Target="../media/image135.png"/><Relationship Id="rId12" Type="http://schemas.openxmlformats.org/officeDocument/2006/relationships/customXml" Target="../ink/ink125.xml"/><Relationship Id="rId17" Type="http://schemas.openxmlformats.org/officeDocument/2006/relationships/image" Target="../media/image140.png"/><Relationship Id="rId25" Type="http://schemas.openxmlformats.org/officeDocument/2006/relationships/image" Target="../media/image144.png"/><Relationship Id="rId33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27.xml"/><Relationship Id="rId20" Type="http://schemas.openxmlformats.org/officeDocument/2006/relationships/customXml" Target="../ink/ink129.xml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2.xml"/><Relationship Id="rId11" Type="http://schemas.openxmlformats.org/officeDocument/2006/relationships/image" Target="../media/image137.png"/><Relationship Id="rId24" Type="http://schemas.openxmlformats.org/officeDocument/2006/relationships/customXml" Target="../ink/ink131.xml"/><Relationship Id="rId32" Type="http://schemas.openxmlformats.org/officeDocument/2006/relationships/customXml" Target="../ink/ink135.xml"/><Relationship Id="rId37" Type="http://schemas.openxmlformats.org/officeDocument/2006/relationships/image" Target="../media/image150.png"/><Relationship Id="rId5" Type="http://schemas.openxmlformats.org/officeDocument/2006/relationships/image" Target="../media/image134.png"/><Relationship Id="rId15" Type="http://schemas.openxmlformats.org/officeDocument/2006/relationships/image" Target="../media/image139.png"/><Relationship Id="rId23" Type="http://schemas.openxmlformats.org/officeDocument/2006/relationships/image" Target="../media/image143.png"/><Relationship Id="rId28" Type="http://schemas.openxmlformats.org/officeDocument/2006/relationships/customXml" Target="../ink/ink133.xml"/><Relationship Id="rId36" Type="http://schemas.openxmlformats.org/officeDocument/2006/relationships/customXml" Target="../ink/ink137.xml"/><Relationship Id="rId10" Type="http://schemas.openxmlformats.org/officeDocument/2006/relationships/customXml" Target="../ink/ink124.xml"/><Relationship Id="rId19" Type="http://schemas.openxmlformats.org/officeDocument/2006/relationships/image" Target="../media/image141.png"/><Relationship Id="rId31" Type="http://schemas.openxmlformats.org/officeDocument/2006/relationships/image" Target="../media/image147.png"/><Relationship Id="rId4" Type="http://schemas.openxmlformats.org/officeDocument/2006/relationships/customXml" Target="../ink/ink121.xml"/><Relationship Id="rId9" Type="http://schemas.openxmlformats.org/officeDocument/2006/relationships/image" Target="../media/image136.png"/><Relationship Id="rId14" Type="http://schemas.openxmlformats.org/officeDocument/2006/relationships/customXml" Target="../ink/ink126.xml"/><Relationship Id="rId22" Type="http://schemas.openxmlformats.org/officeDocument/2006/relationships/customXml" Target="../ink/ink130.xml"/><Relationship Id="rId27" Type="http://schemas.openxmlformats.org/officeDocument/2006/relationships/image" Target="../media/image145.png"/><Relationship Id="rId30" Type="http://schemas.openxmlformats.org/officeDocument/2006/relationships/customXml" Target="../ink/ink134.xml"/><Relationship Id="rId35" Type="http://schemas.openxmlformats.org/officeDocument/2006/relationships/image" Target="../media/image149.png"/><Relationship Id="rId8" Type="http://schemas.openxmlformats.org/officeDocument/2006/relationships/customXml" Target="../ink/ink123.xml"/><Relationship Id="rId3" Type="http://schemas.openxmlformats.org/officeDocument/2006/relationships/image" Target="../media/image1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8.xml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9.xml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0.xml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customXml" Target="../ink/ink141.xml"/><Relationship Id="rId7" Type="http://schemas.openxmlformats.org/officeDocument/2006/relationships/customXml" Target="../ink/ink143.xml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customXml" Target="../ink/ink142.xml"/><Relationship Id="rId4" Type="http://schemas.openxmlformats.org/officeDocument/2006/relationships/image" Target="../media/image1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customXml" Target="../ink/ink144.xml"/><Relationship Id="rId7" Type="http://schemas.openxmlformats.org/officeDocument/2006/relationships/customXml" Target="../ink/ink146.xml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customXml" Target="../ink/ink145.xml"/><Relationship Id="rId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customXml" Target="../ink/ink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23.png"/><Relationship Id="rId42" Type="http://schemas.openxmlformats.org/officeDocument/2006/relationships/image" Target="../media/image27.png"/><Relationship Id="rId7" Type="http://schemas.openxmlformats.org/officeDocument/2006/relationships/customXml" Target="../ink/ink6.xml"/><Relationship Id="rId2" Type="http://schemas.openxmlformats.org/officeDocument/2006/relationships/image" Target="../media/image7.jpeg"/><Relationship Id="rId16" Type="http://schemas.openxmlformats.org/officeDocument/2006/relationships/image" Target="../media/image14.png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8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37" Type="http://schemas.openxmlformats.org/officeDocument/2006/relationships/customXml" Target="../ink/ink21.xml"/><Relationship Id="rId40" Type="http://schemas.openxmlformats.org/officeDocument/2006/relationships/image" Target="../media/image26.png"/><Relationship Id="rId45" Type="http://schemas.openxmlformats.org/officeDocument/2006/relationships/customXml" Target="../ink/ink25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customXml" Target="../ink/ink7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6.xml"/><Relationship Id="rId30" Type="http://schemas.openxmlformats.org/officeDocument/2006/relationships/image" Target="../media/image21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8" Type="http://schemas.openxmlformats.org/officeDocument/2006/relationships/image" Target="../media/image10.png"/><Relationship Id="rId3" Type="http://schemas.openxmlformats.org/officeDocument/2006/relationships/customXml" Target="../ink/ink4.xml"/><Relationship Id="rId12" Type="http://schemas.openxmlformats.org/officeDocument/2006/relationships/image" Target="../media/image12.png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20" Type="http://schemas.openxmlformats.org/officeDocument/2006/relationships/image" Target="../media/image16.png"/><Relationship Id="rId41" Type="http://schemas.openxmlformats.org/officeDocument/2006/relationships/customXml" Target="../ink/ink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35.png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3" Type="http://schemas.openxmlformats.org/officeDocument/2006/relationships/image" Target="../media/image30.jpeg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customXml" Target="../ink/ink30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.xml"/><Relationship Id="rId11" Type="http://schemas.openxmlformats.org/officeDocument/2006/relationships/image" Target="../media/image34.png"/><Relationship Id="rId24" Type="http://schemas.openxmlformats.org/officeDocument/2006/relationships/customXml" Target="../ink/ink36.xml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customXml" Target="../ink/ink29.xml"/><Relationship Id="rId19" Type="http://schemas.openxmlformats.org/officeDocument/2006/relationships/image" Target="../media/image38.png"/><Relationship Id="rId4" Type="http://schemas.openxmlformats.org/officeDocument/2006/relationships/customXml" Target="../ink/ink26.xml"/><Relationship Id="rId9" Type="http://schemas.openxmlformats.org/officeDocument/2006/relationships/image" Target="../media/image33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9" Type="http://schemas.openxmlformats.org/officeDocument/2006/relationships/image" Target="../media/image61.png"/><Relationship Id="rId21" Type="http://schemas.openxmlformats.org/officeDocument/2006/relationships/image" Target="../media/image52.png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47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44.xml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11" Type="http://schemas.openxmlformats.org/officeDocument/2006/relationships/image" Target="../media/image47.png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60.png"/><Relationship Id="rId40" Type="http://schemas.openxmlformats.org/officeDocument/2006/relationships/customXml" Target="../ink/ink56.xml"/><Relationship Id="rId45" Type="http://schemas.openxmlformats.org/officeDocument/2006/relationships/image" Target="../media/image64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10" Type="http://schemas.openxmlformats.org/officeDocument/2006/relationships/customXml" Target="../ink/ink41.xml"/><Relationship Id="rId19" Type="http://schemas.openxmlformats.org/officeDocument/2006/relationships/image" Target="../media/image51.png"/><Relationship Id="rId31" Type="http://schemas.openxmlformats.org/officeDocument/2006/relationships/image" Target="../media/image57.png"/><Relationship Id="rId44" Type="http://schemas.openxmlformats.org/officeDocument/2006/relationships/customXml" Target="../ink/ink58.xml"/><Relationship Id="rId4" Type="http://schemas.openxmlformats.org/officeDocument/2006/relationships/customXml" Target="../ink/ink38.xml"/><Relationship Id="rId9" Type="http://schemas.openxmlformats.org/officeDocument/2006/relationships/image" Target="../media/image46.png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55.png"/><Relationship Id="rId30" Type="http://schemas.openxmlformats.org/officeDocument/2006/relationships/customXml" Target="../ink/ink51.xml"/><Relationship Id="rId35" Type="http://schemas.openxmlformats.org/officeDocument/2006/relationships/image" Target="../media/image59.png"/><Relationship Id="rId43" Type="http://schemas.openxmlformats.org/officeDocument/2006/relationships/image" Target="../media/image63.png"/><Relationship Id="rId8" Type="http://schemas.openxmlformats.org/officeDocument/2006/relationships/customXml" Target="../ink/ink40.xml"/><Relationship Id="rId3" Type="http://schemas.openxmlformats.org/officeDocument/2006/relationships/image" Target="../media/image43.jpeg"/><Relationship Id="rId12" Type="http://schemas.openxmlformats.org/officeDocument/2006/relationships/customXml" Target="../ink/ink42.xml"/><Relationship Id="rId17" Type="http://schemas.openxmlformats.org/officeDocument/2006/relationships/image" Target="../media/image50.png"/><Relationship Id="rId25" Type="http://schemas.openxmlformats.org/officeDocument/2006/relationships/image" Target="../media/image54.png"/><Relationship Id="rId33" Type="http://schemas.openxmlformats.org/officeDocument/2006/relationships/image" Target="../media/image58.png"/><Relationship Id="rId38" Type="http://schemas.openxmlformats.org/officeDocument/2006/relationships/customXml" Target="../ink/ink55.xml"/><Relationship Id="rId46" Type="http://schemas.openxmlformats.org/officeDocument/2006/relationships/customXml" Target="../ink/ink59.xml"/><Relationship Id="rId20" Type="http://schemas.openxmlformats.org/officeDocument/2006/relationships/customXml" Target="../ink/ink46.xml"/><Relationship Id="rId41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71.png"/><Relationship Id="rId18" Type="http://schemas.openxmlformats.org/officeDocument/2006/relationships/customXml" Target="../ink/ink67.xml"/><Relationship Id="rId3" Type="http://schemas.openxmlformats.org/officeDocument/2006/relationships/image" Target="../media/image66.jpeg"/><Relationship Id="rId21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customXml" Target="../ink/ink64.xml"/><Relationship Id="rId17" Type="http://schemas.openxmlformats.org/officeDocument/2006/relationships/image" Target="../media/image33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66.xml"/><Relationship Id="rId20" Type="http://schemas.openxmlformats.org/officeDocument/2006/relationships/customXml" Target="../ink/ink6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.xml"/><Relationship Id="rId11" Type="http://schemas.openxmlformats.org/officeDocument/2006/relationships/image" Target="../media/image70.png"/><Relationship Id="rId24" Type="http://schemas.openxmlformats.org/officeDocument/2006/relationships/customXml" Target="../ink/ink70.xml"/><Relationship Id="rId5" Type="http://schemas.openxmlformats.org/officeDocument/2006/relationships/image" Target="../media/image67.png"/><Relationship Id="rId15" Type="http://schemas.openxmlformats.org/officeDocument/2006/relationships/image" Target="../media/image72.png"/><Relationship Id="rId23" Type="http://schemas.openxmlformats.org/officeDocument/2006/relationships/image" Target="../media/image75.png"/><Relationship Id="rId10" Type="http://schemas.openxmlformats.org/officeDocument/2006/relationships/customXml" Target="../ink/ink63.xml"/><Relationship Id="rId19" Type="http://schemas.openxmlformats.org/officeDocument/2006/relationships/image" Target="../media/image73.png"/><Relationship Id="rId4" Type="http://schemas.openxmlformats.org/officeDocument/2006/relationships/customXml" Target="../ink/ink60.xml"/><Relationship Id="rId9" Type="http://schemas.openxmlformats.org/officeDocument/2006/relationships/image" Target="../media/image69.png"/><Relationship Id="rId14" Type="http://schemas.openxmlformats.org/officeDocument/2006/relationships/customXml" Target="../ink/ink65.xml"/><Relationship Id="rId22" Type="http://schemas.openxmlformats.org/officeDocument/2006/relationships/customXml" Target="../ink/ink6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3" Type="http://schemas.openxmlformats.org/officeDocument/2006/relationships/image" Target="../media/image77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2.xml"/><Relationship Id="rId5" Type="http://schemas.openxmlformats.org/officeDocument/2006/relationships/image" Target="../media/image78.png"/><Relationship Id="rId4" Type="http://schemas.openxmlformats.org/officeDocument/2006/relationships/customXml" Target="../ink/ink71.xml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3" Type="http://schemas.openxmlformats.org/officeDocument/2006/relationships/image" Target="../media/image81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5.xml"/><Relationship Id="rId11" Type="http://schemas.openxmlformats.org/officeDocument/2006/relationships/image" Target="../media/image84.png"/><Relationship Id="rId5" Type="http://schemas.openxmlformats.org/officeDocument/2006/relationships/image" Target="../media/image33.png"/><Relationship Id="rId10" Type="http://schemas.openxmlformats.org/officeDocument/2006/relationships/customXml" Target="../ink/ink77.xml"/><Relationship Id="rId4" Type="http://schemas.openxmlformats.org/officeDocument/2006/relationships/customXml" Target="../ink/ink74.xml"/><Relationship Id="rId9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A0018B-711A-CF61-EFE9-77D62CC6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96DA4C-7CDB-3E11-0D68-EE759A6CD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7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590DC2-7875-7480-8187-F8C58082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15960-7E6A-CB85-2B7D-BC765BD0B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7C219A-0748-96D0-D8DB-7C1CE6CA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C0F08C-A6C9-1AA7-C143-23C8723D4A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001F165-D297-8CB4-2406-3295EC96AADB}"/>
              </a:ext>
            </a:extLst>
          </p:cNvPr>
          <p:cNvGrpSpPr/>
          <p:nvPr/>
        </p:nvGrpSpPr>
        <p:grpSpPr>
          <a:xfrm>
            <a:off x="7835487" y="3380049"/>
            <a:ext cx="557640" cy="320040"/>
            <a:chOff x="7835487" y="3380049"/>
            <a:chExt cx="55764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59EA722-727A-CBDF-A134-88B7A4EBA181}"/>
                    </a:ext>
                  </a:extLst>
                </p14:cNvPr>
                <p14:cNvContentPartPr/>
                <p14:nvPr/>
              </p14:nvContentPartPr>
              <p14:xfrm>
                <a:off x="7900647" y="3388329"/>
                <a:ext cx="4680" cy="1555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59EA722-727A-CBDF-A134-88B7A4EBA1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92007" y="3379689"/>
                  <a:ext cx="22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02B7DB5-5DBE-BAC2-21EC-03AB265B07A9}"/>
                    </a:ext>
                  </a:extLst>
                </p14:cNvPr>
                <p14:cNvContentPartPr/>
                <p14:nvPr/>
              </p14:nvContentPartPr>
              <p14:xfrm>
                <a:off x="7835487" y="3461409"/>
                <a:ext cx="139680" cy="226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02B7DB5-5DBE-BAC2-21EC-03AB265B07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26847" y="3452409"/>
                  <a:ext cx="157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DC5E125-A551-A495-EDF3-BCFADF7885A5}"/>
                    </a:ext>
                  </a:extLst>
                </p14:cNvPr>
                <p14:cNvContentPartPr/>
                <p14:nvPr/>
              </p14:nvContentPartPr>
              <p14:xfrm>
                <a:off x="7955367" y="3454569"/>
                <a:ext cx="284400" cy="2455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DC5E125-A551-A495-EDF3-BCFADF7885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6727" y="3445929"/>
                  <a:ext cx="302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68D7288-3B9F-2086-7EEB-7CC015D173FB}"/>
                    </a:ext>
                  </a:extLst>
                </p14:cNvPr>
                <p14:cNvContentPartPr/>
                <p14:nvPr/>
              </p14:nvContentPartPr>
              <p14:xfrm>
                <a:off x="8298087" y="3380049"/>
                <a:ext cx="95040" cy="2059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68D7288-3B9F-2086-7EEB-7CC015D173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89447" y="3371049"/>
                  <a:ext cx="11268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B7FB2FC-6E93-739B-2A76-8B00FC2C206C}"/>
              </a:ext>
            </a:extLst>
          </p:cNvPr>
          <p:cNvGrpSpPr/>
          <p:nvPr/>
        </p:nvGrpSpPr>
        <p:grpSpPr>
          <a:xfrm>
            <a:off x="3414687" y="2928249"/>
            <a:ext cx="254880" cy="348840"/>
            <a:chOff x="3414687" y="2928249"/>
            <a:chExt cx="25488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5CDD0A4-1FAD-8EA2-7363-1560D18E68F8}"/>
                    </a:ext>
                  </a:extLst>
                </p14:cNvPr>
                <p14:cNvContentPartPr/>
                <p14:nvPr/>
              </p14:nvContentPartPr>
              <p14:xfrm>
                <a:off x="3414687" y="2963169"/>
                <a:ext cx="38160" cy="1296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5CDD0A4-1FAD-8EA2-7363-1560D18E68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5687" y="2954169"/>
                  <a:ext cx="55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491538C-65AE-1813-726E-65A2157C4330}"/>
                    </a:ext>
                  </a:extLst>
                </p14:cNvPr>
                <p14:cNvContentPartPr/>
                <p14:nvPr/>
              </p14:nvContentPartPr>
              <p14:xfrm>
                <a:off x="3448887" y="3025089"/>
                <a:ext cx="21240" cy="190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491538C-65AE-1813-726E-65A2157C43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39887" y="3016449"/>
                  <a:ext cx="38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D72E596-0A4F-777C-4D54-40D60673628C}"/>
                    </a:ext>
                  </a:extLst>
                </p14:cNvPr>
                <p14:cNvContentPartPr/>
                <p14:nvPr/>
              </p14:nvContentPartPr>
              <p14:xfrm>
                <a:off x="3505767" y="2928249"/>
                <a:ext cx="48240" cy="1796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D72E596-0A4F-777C-4D54-40D6067362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96767" y="2919609"/>
                  <a:ext cx="65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B0CFA30-2223-C958-703B-C6999A29ADB8}"/>
                    </a:ext>
                  </a:extLst>
                </p14:cNvPr>
                <p14:cNvContentPartPr/>
                <p14:nvPr/>
              </p14:nvContentPartPr>
              <p14:xfrm>
                <a:off x="3542127" y="3007449"/>
                <a:ext cx="65160" cy="25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B0CFA30-2223-C958-703B-C6999A29AD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3127" y="2998449"/>
                  <a:ext cx="82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95346E1-997A-09F9-5307-B3C925C25C88}"/>
                    </a:ext>
                  </a:extLst>
                </p14:cNvPr>
                <p14:cNvContentPartPr/>
                <p14:nvPr/>
              </p14:nvContentPartPr>
              <p14:xfrm>
                <a:off x="3563727" y="2951289"/>
                <a:ext cx="105840" cy="1864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95346E1-997A-09F9-5307-B3C925C25C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55087" y="2942649"/>
                  <a:ext cx="123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01B0128-6142-0C9F-1490-ABEDA43E72AC}"/>
                    </a:ext>
                  </a:extLst>
                </p14:cNvPr>
                <p14:cNvContentPartPr/>
                <p14:nvPr/>
              </p14:nvContentPartPr>
              <p14:xfrm>
                <a:off x="3472287" y="3205809"/>
                <a:ext cx="90720" cy="712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01B0128-6142-0C9F-1490-ABEDA43E72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63647" y="3197169"/>
                  <a:ext cx="108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2E0FC21-CF1A-FDFC-A5E0-A9B5872AA1DB}"/>
                    </a:ext>
                  </a:extLst>
                </p14:cNvPr>
                <p14:cNvContentPartPr/>
                <p14:nvPr/>
              </p14:nvContentPartPr>
              <p14:xfrm>
                <a:off x="3564807" y="3247569"/>
                <a:ext cx="11880" cy="162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2E0FC21-CF1A-FDFC-A5E0-A9B5872AA1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6167" y="3238929"/>
                  <a:ext cx="29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67D45EB-99B8-9AE6-A419-CEA7958057BD}"/>
                    </a:ext>
                  </a:extLst>
                </p14:cNvPr>
                <p14:cNvContentPartPr/>
                <p14:nvPr/>
              </p14:nvContentPartPr>
              <p14:xfrm>
                <a:off x="3629967" y="3183129"/>
                <a:ext cx="16200" cy="748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67D45EB-99B8-9AE6-A419-CEA7958057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0967" y="3174129"/>
                  <a:ext cx="33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7339995-51A2-75EA-22E6-48B5DB3C5532}"/>
                    </a:ext>
                  </a:extLst>
                </p14:cNvPr>
                <p14:cNvContentPartPr/>
                <p14:nvPr/>
              </p14:nvContentPartPr>
              <p14:xfrm>
                <a:off x="3472287" y="3172689"/>
                <a:ext cx="186120" cy="543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7339995-51A2-75EA-22E6-48B5DB3C55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63647" y="3163689"/>
                  <a:ext cx="2037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89C3B56-B6B2-6723-81E3-5772A0C95C5C}"/>
              </a:ext>
            </a:extLst>
          </p:cNvPr>
          <p:cNvGrpSpPr/>
          <p:nvPr/>
        </p:nvGrpSpPr>
        <p:grpSpPr>
          <a:xfrm>
            <a:off x="3845967" y="2870649"/>
            <a:ext cx="448560" cy="414360"/>
            <a:chOff x="3845967" y="2870649"/>
            <a:chExt cx="44856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8F181EE-5636-0538-D070-F3176662B22A}"/>
                    </a:ext>
                  </a:extLst>
                </p14:cNvPr>
                <p14:cNvContentPartPr/>
                <p14:nvPr/>
              </p14:nvContentPartPr>
              <p14:xfrm>
                <a:off x="4097247" y="3008889"/>
                <a:ext cx="12600" cy="777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8F181EE-5636-0538-D070-F3176662B2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88247" y="3000249"/>
                  <a:ext cx="30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15B60DA-E2EE-C080-27D6-14BBB1A589D7}"/>
                    </a:ext>
                  </a:extLst>
                </p14:cNvPr>
                <p14:cNvContentPartPr/>
                <p14:nvPr/>
              </p14:nvContentPartPr>
              <p14:xfrm>
                <a:off x="4182567" y="3008889"/>
                <a:ext cx="111960" cy="2761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15B60DA-E2EE-C080-27D6-14BBB1A589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3567" y="3000249"/>
                  <a:ext cx="129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F4DA514-8E29-8779-8AF3-D320B3B75F60}"/>
                    </a:ext>
                  </a:extLst>
                </p14:cNvPr>
                <p14:cNvContentPartPr/>
                <p14:nvPr/>
              </p14:nvContentPartPr>
              <p14:xfrm>
                <a:off x="4166727" y="3125169"/>
                <a:ext cx="115560" cy="709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F4DA514-8E29-8779-8AF3-D320B3B75F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57727" y="3116529"/>
                  <a:ext cx="133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D60AC65-8F7A-3E4D-E3E0-991BE143FF96}"/>
                    </a:ext>
                  </a:extLst>
                </p14:cNvPr>
                <p14:cNvContentPartPr/>
                <p14:nvPr/>
              </p14:nvContentPartPr>
              <p14:xfrm>
                <a:off x="3845967" y="2928249"/>
                <a:ext cx="136080" cy="1735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D60AC65-8F7A-3E4D-E3E0-991BE143FF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37327" y="2919609"/>
                  <a:ext cx="153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E1A3BA0-B01B-B732-BC18-8490159D003B}"/>
                    </a:ext>
                  </a:extLst>
                </p14:cNvPr>
                <p14:cNvContentPartPr/>
                <p14:nvPr/>
              </p14:nvContentPartPr>
              <p14:xfrm>
                <a:off x="3854247" y="3032649"/>
                <a:ext cx="81360" cy="558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E1A3BA0-B01B-B732-BC18-8490159D00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5607" y="3024009"/>
                  <a:ext cx="99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9B028E1-CE9C-C934-C9C6-0B78D65CDC40}"/>
                    </a:ext>
                  </a:extLst>
                </p14:cNvPr>
                <p14:cNvContentPartPr/>
                <p14:nvPr/>
              </p14:nvContentPartPr>
              <p14:xfrm>
                <a:off x="3958647" y="2988009"/>
                <a:ext cx="102240" cy="450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9B028E1-CE9C-C934-C9C6-0B78D65CDC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50007" y="2979009"/>
                  <a:ext cx="119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9B584D9-652E-08C0-ADAA-3265889F1819}"/>
                    </a:ext>
                  </a:extLst>
                </p14:cNvPr>
                <p14:cNvContentPartPr/>
                <p14:nvPr/>
              </p14:nvContentPartPr>
              <p14:xfrm>
                <a:off x="4108407" y="2870649"/>
                <a:ext cx="70200" cy="1839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9B584D9-652E-08C0-ADAA-3265889F18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99767" y="2861649"/>
                  <a:ext cx="87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742D028-7F84-935E-7082-47993C778DAA}"/>
                    </a:ext>
                  </a:extLst>
                </p14:cNvPr>
                <p14:cNvContentPartPr/>
                <p14:nvPr/>
              </p14:nvContentPartPr>
              <p14:xfrm>
                <a:off x="3958647" y="3136329"/>
                <a:ext cx="136440" cy="554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742D028-7F84-935E-7082-47993C778D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50007" y="3127689"/>
                  <a:ext cx="15408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A95BA78-B9F3-6E62-E6DB-781DA19060C3}"/>
              </a:ext>
            </a:extLst>
          </p:cNvPr>
          <p:cNvGrpSpPr/>
          <p:nvPr/>
        </p:nvGrpSpPr>
        <p:grpSpPr>
          <a:xfrm>
            <a:off x="2951367" y="3969729"/>
            <a:ext cx="305280" cy="159120"/>
            <a:chOff x="2951367" y="3969729"/>
            <a:chExt cx="30528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A8C2BC8-2BE2-8E0B-30B4-2359A0402222}"/>
                    </a:ext>
                  </a:extLst>
                </p14:cNvPr>
                <p14:cNvContentPartPr/>
                <p14:nvPr/>
              </p14:nvContentPartPr>
              <p14:xfrm>
                <a:off x="2951367" y="4044609"/>
                <a:ext cx="261360" cy="298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A8C2BC8-2BE2-8E0B-30B4-2359A04022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2367" y="4035609"/>
                  <a:ext cx="279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59675DBA-919C-8D11-69F5-4207D05B4D10}"/>
                    </a:ext>
                  </a:extLst>
                </p14:cNvPr>
                <p14:cNvContentPartPr/>
                <p14:nvPr/>
              </p14:nvContentPartPr>
              <p14:xfrm>
                <a:off x="3122367" y="3969729"/>
                <a:ext cx="134280" cy="1591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59675DBA-919C-8D11-69F5-4207D05B4D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13727" y="3961089"/>
                  <a:ext cx="1519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0EB4CB6B-2A02-18F1-C075-332A0F01F593}"/>
                  </a:ext>
                </a:extLst>
              </p14:cNvPr>
              <p14:cNvContentPartPr/>
              <p14:nvPr/>
            </p14:nvContentPartPr>
            <p14:xfrm>
              <a:off x="5577567" y="3127329"/>
              <a:ext cx="546120" cy="42264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0EB4CB6B-2A02-18F1-C075-332A0F01F5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68927" y="3118689"/>
                <a:ext cx="563760" cy="44028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97B4C07-B2C7-CB11-4F1E-93D13C7C48B1}"/>
              </a:ext>
            </a:extLst>
          </p:cNvPr>
          <p:cNvSpPr txBox="1"/>
          <p:nvPr/>
        </p:nvSpPr>
        <p:spPr>
          <a:xfrm>
            <a:off x="4900407" y="2870649"/>
            <a:ext cx="2332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역행렬의 </a:t>
            </a:r>
            <a:r>
              <a:rPr lang="en-US" altLang="ko-KR" sz="1400" dirty="0"/>
              <a:t>transform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6362FF-5146-A067-5172-1A0B7CD53141}"/>
              </a:ext>
            </a:extLst>
          </p:cNvPr>
          <p:cNvSpPr txBox="1"/>
          <p:nvPr/>
        </p:nvSpPr>
        <p:spPr>
          <a:xfrm>
            <a:off x="-3368234" y="1909823"/>
            <a:ext cx="3032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노멀벡터의</a:t>
            </a:r>
            <a:r>
              <a:rPr lang="ko-KR" altLang="en-US" dirty="0"/>
              <a:t> 변환은 역행렬의 전체행렬을 써야 한다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5D3AD34-0657-8DED-7C1E-C3386D4AC494}"/>
              </a:ext>
            </a:extLst>
          </p:cNvPr>
          <p:cNvGrpSpPr/>
          <p:nvPr/>
        </p:nvGrpSpPr>
        <p:grpSpPr>
          <a:xfrm>
            <a:off x="-273" y="-89271"/>
            <a:ext cx="964800" cy="901440"/>
            <a:chOff x="-273" y="-89271"/>
            <a:chExt cx="964800" cy="90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C4C2AB5-FCD0-5250-AC29-7E8C47133537}"/>
                    </a:ext>
                  </a:extLst>
                </p14:cNvPr>
                <p14:cNvContentPartPr/>
                <p14:nvPr/>
              </p14:nvContentPartPr>
              <p14:xfrm>
                <a:off x="152727" y="-8271"/>
                <a:ext cx="790200" cy="5259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C4C2AB5-FCD0-5250-AC29-7E8C4713353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3727" y="-16911"/>
                  <a:ext cx="80784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BB1C9FA-081B-CE0B-B25D-015676D9D310}"/>
                    </a:ext>
                  </a:extLst>
                </p14:cNvPr>
                <p14:cNvContentPartPr/>
                <p14:nvPr/>
              </p14:nvContentPartPr>
              <p14:xfrm>
                <a:off x="-273" y="-89271"/>
                <a:ext cx="964800" cy="9014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BB1C9FA-081B-CE0B-B25D-015676D9D3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-9273" y="-97911"/>
                  <a:ext cx="982440" cy="9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19EDBB65-650E-944B-E74A-01D79171378A}"/>
                  </a:ext>
                </a:extLst>
              </p14:cNvPr>
              <p14:cNvContentPartPr/>
              <p14:nvPr/>
            </p14:nvContentPartPr>
            <p14:xfrm>
              <a:off x="-2649153" y="728681"/>
              <a:ext cx="162720" cy="31572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19EDBB65-650E-944B-E74A-01D79171378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-2658153" y="719681"/>
                <a:ext cx="1803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A06E71D0-729A-2AF9-CC7F-2E8F9E711256}"/>
                  </a:ext>
                </a:extLst>
              </p14:cNvPr>
              <p14:cNvContentPartPr/>
              <p14:nvPr/>
            </p14:nvContentPartPr>
            <p14:xfrm>
              <a:off x="-2248113" y="636521"/>
              <a:ext cx="311040" cy="4845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A06E71D0-729A-2AF9-CC7F-2E8F9E71125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-2256753" y="627521"/>
                <a:ext cx="3286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8F80162-8D1E-0FB6-1087-6C6D18604F6F}"/>
                  </a:ext>
                </a:extLst>
              </p14:cNvPr>
              <p14:cNvContentPartPr/>
              <p14:nvPr/>
            </p14:nvContentPartPr>
            <p14:xfrm>
              <a:off x="-1782633" y="671081"/>
              <a:ext cx="239400" cy="122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8F80162-8D1E-0FB6-1087-6C6D18604F6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-1791273" y="662081"/>
                <a:ext cx="2570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67CC5B5A-3AAF-F10C-579A-C46A3882D470}"/>
                  </a:ext>
                </a:extLst>
              </p14:cNvPr>
              <p14:cNvContentPartPr/>
              <p14:nvPr/>
            </p14:nvContentPartPr>
            <p14:xfrm>
              <a:off x="-1666713" y="648041"/>
              <a:ext cx="46440" cy="33912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67CC5B5A-3AAF-F10C-579A-C46A3882D47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-1675353" y="639401"/>
                <a:ext cx="6408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822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DE945D-D8F1-65AB-D250-DC6873F5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ADC00-D1B8-7B87-8F45-6E209DE76F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F647FD-0EA7-8589-940A-BE3868D2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73EAD1-3E85-B48E-00D0-46EFEBD7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C691737-B2FF-851B-D90B-3840F9DFB662}"/>
                  </a:ext>
                </a:extLst>
              </p14:cNvPr>
              <p14:cNvContentPartPr/>
              <p14:nvPr/>
            </p14:nvContentPartPr>
            <p14:xfrm>
              <a:off x="7512207" y="4421169"/>
              <a:ext cx="959400" cy="59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C691737-B2FF-851B-D90B-3840F9DFB6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3207" y="4412529"/>
                <a:ext cx="9770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04794CE-AE9F-5845-E249-2B2A9CAB44B6}"/>
                  </a:ext>
                </a:extLst>
              </p14:cNvPr>
              <p14:cNvContentPartPr/>
              <p14:nvPr/>
            </p14:nvContentPartPr>
            <p14:xfrm>
              <a:off x="7882287" y="5081049"/>
              <a:ext cx="728280" cy="694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04794CE-AE9F-5845-E249-2B2A9CAB44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3287" y="5072049"/>
                <a:ext cx="745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4219BDD-30B5-17C9-F0D0-BF60A27AF8A8}"/>
                  </a:ext>
                </a:extLst>
              </p14:cNvPr>
              <p14:cNvContentPartPr/>
              <p14:nvPr/>
            </p14:nvContentPartPr>
            <p14:xfrm>
              <a:off x="2951367" y="3460689"/>
              <a:ext cx="5429520" cy="1288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4219BDD-30B5-17C9-F0D0-BF60A27AF8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2367" y="3451689"/>
                <a:ext cx="54471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3C01B22-2978-ECFF-0D21-09175C0763CC}"/>
                  </a:ext>
                </a:extLst>
              </p14:cNvPr>
              <p14:cNvContentPartPr/>
              <p14:nvPr/>
            </p14:nvContentPartPr>
            <p14:xfrm>
              <a:off x="416247" y="5612409"/>
              <a:ext cx="4598640" cy="1526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3C01B22-2978-ECFF-0D21-09175C076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607" y="5603769"/>
                <a:ext cx="4616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89B450F-81D4-F8AB-595A-36A0EDC4BFE1}"/>
                  </a:ext>
                </a:extLst>
              </p14:cNvPr>
              <p14:cNvContentPartPr/>
              <p14:nvPr/>
            </p14:nvContentPartPr>
            <p14:xfrm>
              <a:off x="5451567" y="1735569"/>
              <a:ext cx="3142800" cy="172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89B450F-81D4-F8AB-595A-36A0EDC4BF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2567" y="1726569"/>
                <a:ext cx="31604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068BE96-D9F8-7FB6-BA11-0CB4F7932037}"/>
                  </a:ext>
                </a:extLst>
              </p14:cNvPr>
              <p14:cNvContentPartPr/>
              <p14:nvPr/>
            </p14:nvContentPartPr>
            <p14:xfrm>
              <a:off x="-186393" y="5342409"/>
              <a:ext cx="313920" cy="9471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068BE96-D9F8-7FB6-BA11-0CB4F793203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95393" y="5333409"/>
                <a:ext cx="331560" cy="9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23ECBA3-85C0-CE6D-C528-334173931FA3}"/>
                  </a:ext>
                </a:extLst>
              </p14:cNvPr>
              <p14:cNvContentPartPr/>
              <p14:nvPr/>
            </p14:nvContentPartPr>
            <p14:xfrm>
              <a:off x="669327" y="685449"/>
              <a:ext cx="951480" cy="740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23ECBA3-85C0-CE6D-C528-334173931F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0687" y="676809"/>
                <a:ext cx="969120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5E40F3F-09E0-A8CD-0691-99739D4DE7B8}"/>
                  </a:ext>
                </a:extLst>
              </p14:cNvPr>
              <p14:cNvContentPartPr/>
              <p14:nvPr/>
            </p14:nvContentPartPr>
            <p14:xfrm>
              <a:off x="-4583793" y="3402729"/>
              <a:ext cx="36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5E40F3F-09E0-A8CD-0691-99739D4DE7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4592793" y="33940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CDB7B93-4D8F-707C-2CEF-DDA998DF697D}"/>
                  </a:ext>
                </a:extLst>
              </p14:cNvPr>
              <p14:cNvContentPartPr/>
              <p14:nvPr/>
            </p14:nvContentPartPr>
            <p14:xfrm>
              <a:off x="-4109336" y="1873089"/>
              <a:ext cx="360" cy="25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CDB7B93-4D8F-707C-2CEF-DDA998DF69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4117976" y="1864449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C5BA4A9-5C97-76AC-B310-20EAF63D2A5F}"/>
                  </a:ext>
                </a:extLst>
              </p14:cNvPr>
              <p14:cNvContentPartPr/>
              <p14:nvPr/>
            </p14:nvContentPartPr>
            <p14:xfrm>
              <a:off x="-3588056" y="3322089"/>
              <a:ext cx="360" cy="118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C5BA4A9-5C97-76AC-B310-20EAF63D2A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3597056" y="3313089"/>
                <a:ext cx="18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FA93D74-3981-A048-712C-8689C41BBEFC}"/>
                  </a:ext>
                </a:extLst>
              </p14:cNvPr>
              <p14:cNvContentPartPr/>
              <p14:nvPr/>
            </p14:nvContentPartPr>
            <p14:xfrm>
              <a:off x="-2974616" y="1701369"/>
              <a:ext cx="360" cy="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FA93D74-3981-A048-712C-8689C41BBEF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983256" y="169236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18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67D4460-611B-3276-7F11-804B9559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EA2767-F893-D602-6AFC-8014821CDA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3D16A8B-4D0E-6A01-6625-4BD26CFA40F4}"/>
                  </a:ext>
                </a:extLst>
              </p14:cNvPr>
              <p14:cNvContentPartPr/>
              <p14:nvPr/>
            </p14:nvContentPartPr>
            <p14:xfrm>
              <a:off x="703464" y="843293"/>
              <a:ext cx="1162440" cy="361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3D16A8B-4D0E-6A01-6625-4BD26CFA40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824" y="834293"/>
                <a:ext cx="1180080" cy="3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347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400D62-06BD-0916-14EC-039BF922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C7351-DF25-35B8-9AF4-7F1CB4338F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154D00-D37D-C31B-9998-B47A9082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CF8683-2F9B-16BE-FDE2-4851EE1BCA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FA70824-4BDB-6E4B-4D0C-B4446FF245D3}"/>
                  </a:ext>
                </a:extLst>
              </p14:cNvPr>
              <p14:cNvContentPartPr/>
              <p14:nvPr/>
            </p14:nvContentPartPr>
            <p14:xfrm>
              <a:off x="1446567" y="1376649"/>
              <a:ext cx="6365880" cy="831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FA70824-4BDB-6E4B-4D0C-B4446FF245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7927" y="1367649"/>
                <a:ext cx="638352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83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8EE5B0-965E-DB42-4F98-FB5CD95C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19F91-5CC9-1E07-4326-0E78452F59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6A51792-6507-2EF0-2433-11E2EE894F8F}"/>
                  </a:ext>
                </a:extLst>
              </p14:cNvPr>
              <p14:cNvContentPartPr/>
              <p14:nvPr/>
            </p14:nvContentPartPr>
            <p14:xfrm>
              <a:off x="1099527" y="1920609"/>
              <a:ext cx="3760560" cy="482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6A51792-6507-2EF0-2433-11E2EE894F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527" y="1911609"/>
                <a:ext cx="3778200" cy="65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6DB3520-1CAC-204C-8E75-18E8D1FDA9F0}"/>
              </a:ext>
            </a:extLst>
          </p:cNvPr>
          <p:cNvSpPr txBox="1"/>
          <p:nvPr/>
        </p:nvSpPr>
        <p:spPr>
          <a:xfrm>
            <a:off x="1446835" y="1968849"/>
            <a:ext cx="3413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영향을 주고 싶으면 조명으로 처리한다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74D549-B1EE-D5B9-9B2F-29BEB9896CC5}"/>
              </a:ext>
            </a:extLst>
          </p:cNvPr>
          <p:cNvGrpSpPr/>
          <p:nvPr/>
        </p:nvGrpSpPr>
        <p:grpSpPr>
          <a:xfrm>
            <a:off x="7801287" y="3263769"/>
            <a:ext cx="1203840" cy="437400"/>
            <a:chOff x="7801287" y="3263769"/>
            <a:chExt cx="120384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F0184DD-9D47-B4BD-1622-D0E4E2C23A85}"/>
                    </a:ext>
                  </a:extLst>
                </p14:cNvPr>
                <p14:cNvContentPartPr/>
                <p14:nvPr/>
              </p14:nvContentPartPr>
              <p14:xfrm>
                <a:off x="7846647" y="3310209"/>
                <a:ext cx="47520" cy="276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F0184DD-9D47-B4BD-1622-D0E4E2C23A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37647" y="3301569"/>
                  <a:ext cx="65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94520E6-D65D-A9DF-2F7B-FA15B89BB4FC}"/>
                    </a:ext>
                  </a:extLst>
                </p14:cNvPr>
                <p14:cNvContentPartPr/>
                <p14:nvPr/>
              </p14:nvContentPartPr>
              <p14:xfrm>
                <a:off x="7859247" y="3398409"/>
                <a:ext cx="145800" cy="1202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94520E6-D65D-A9DF-2F7B-FA15B89BB4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50247" y="3389769"/>
                  <a:ext cx="163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FADBB56-200E-B16C-E5F8-9CBB60B25D96}"/>
                    </a:ext>
                  </a:extLst>
                </p14:cNvPr>
                <p14:cNvContentPartPr/>
                <p14:nvPr/>
              </p14:nvContentPartPr>
              <p14:xfrm>
                <a:off x="7867167" y="3310209"/>
                <a:ext cx="142560" cy="2487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FADBB56-200E-B16C-E5F8-9CBB60B25D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58527" y="3301569"/>
                  <a:ext cx="160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28C0C73-E024-5C81-5B90-31C41B5C92CE}"/>
                    </a:ext>
                  </a:extLst>
                </p14:cNvPr>
                <p14:cNvContentPartPr/>
                <p14:nvPr/>
              </p14:nvContentPartPr>
              <p14:xfrm>
                <a:off x="7801287" y="3560409"/>
                <a:ext cx="90720" cy="277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28C0C73-E024-5C81-5B90-31C41B5C92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92647" y="3551409"/>
                  <a:ext cx="108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70381FF-D842-DE43-46A8-6F057CF4DFBC}"/>
                    </a:ext>
                  </a:extLst>
                </p14:cNvPr>
                <p14:cNvContentPartPr/>
                <p14:nvPr/>
              </p14:nvContentPartPr>
              <p14:xfrm>
                <a:off x="8047527" y="3379689"/>
                <a:ext cx="32040" cy="1969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70381FF-D842-DE43-46A8-6F057CF4DF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38527" y="3371049"/>
                  <a:ext cx="49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EEF730C-000F-F2C6-F925-6B04B3C37A52}"/>
                    </a:ext>
                  </a:extLst>
                </p14:cNvPr>
                <p14:cNvContentPartPr/>
                <p14:nvPr/>
              </p14:nvContentPartPr>
              <p14:xfrm>
                <a:off x="8044287" y="3503529"/>
                <a:ext cx="98280" cy="734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EEF730C-000F-F2C6-F925-6B04B3C37A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35287" y="3494889"/>
                  <a:ext cx="115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1C3A288-A9D1-3709-D6B1-0545D752D63D}"/>
                    </a:ext>
                  </a:extLst>
                </p14:cNvPr>
                <p14:cNvContentPartPr/>
                <p14:nvPr/>
              </p14:nvContentPartPr>
              <p14:xfrm>
                <a:off x="7928727" y="3628089"/>
                <a:ext cx="178200" cy="489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1C3A288-A9D1-3709-D6B1-0545D752D6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20087" y="3619449"/>
                  <a:ext cx="195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EEFBF08-0FD7-49F3-1B18-D810239FD2D3}"/>
                    </a:ext>
                  </a:extLst>
                </p14:cNvPr>
                <p14:cNvContentPartPr/>
                <p14:nvPr/>
              </p14:nvContentPartPr>
              <p14:xfrm>
                <a:off x="8228247" y="3298329"/>
                <a:ext cx="99720" cy="235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EEFBF08-0FD7-49F3-1B18-D810239FD2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19247" y="3289689"/>
                  <a:ext cx="117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7B69C0F-0DC4-163E-48AE-843F4D537495}"/>
                    </a:ext>
                  </a:extLst>
                </p14:cNvPr>
                <p14:cNvContentPartPr/>
                <p14:nvPr/>
              </p14:nvContentPartPr>
              <p14:xfrm>
                <a:off x="8264247" y="3354849"/>
                <a:ext cx="102240" cy="950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7B69C0F-0DC4-163E-48AE-843F4D5374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55247" y="3345849"/>
                  <a:ext cx="119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ABE4B1A-D37A-1D34-1BFE-576B29C2149A}"/>
                    </a:ext>
                  </a:extLst>
                </p14:cNvPr>
                <p14:cNvContentPartPr/>
                <p14:nvPr/>
              </p14:nvContentPartPr>
              <p14:xfrm>
                <a:off x="8274327" y="3263769"/>
                <a:ext cx="140400" cy="234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ABE4B1A-D37A-1D34-1BFE-576B29C214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65687" y="3254769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F84ED43-95D0-21E2-5CBF-62C35FA812C3}"/>
                    </a:ext>
                  </a:extLst>
                </p14:cNvPr>
                <p14:cNvContentPartPr/>
                <p14:nvPr/>
              </p14:nvContentPartPr>
              <p14:xfrm>
                <a:off x="8369367" y="3275649"/>
                <a:ext cx="184320" cy="4255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F84ED43-95D0-21E2-5CBF-62C35FA812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60727" y="3266649"/>
                  <a:ext cx="2019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7BC6A4F-43AD-ABC4-52F6-7EB5D76945DB}"/>
                    </a:ext>
                  </a:extLst>
                </p14:cNvPr>
                <p14:cNvContentPartPr/>
                <p14:nvPr/>
              </p14:nvContentPartPr>
              <p14:xfrm>
                <a:off x="8415087" y="3394089"/>
                <a:ext cx="288720" cy="1728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7BC6A4F-43AD-ABC4-52F6-7EB5D76945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06447" y="3385089"/>
                  <a:ext cx="30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6A9EEC6-2E05-D432-8532-D3D39EDF1DCB}"/>
                    </a:ext>
                  </a:extLst>
                </p14:cNvPr>
                <p14:cNvContentPartPr/>
                <p14:nvPr/>
              </p14:nvContentPartPr>
              <p14:xfrm>
                <a:off x="8634687" y="3322089"/>
                <a:ext cx="191880" cy="691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6A9EEC6-2E05-D432-8532-D3D39EDF1D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26047" y="3313449"/>
                  <a:ext cx="209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6B0A873-09B1-F74A-B2AC-7D0080C9130E}"/>
                    </a:ext>
                  </a:extLst>
                </p14:cNvPr>
                <p14:cNvContentPartPr/>
                <p14:nvPr/>
              </p14:nvContentPartPr>
              <p14:xfrm>
                <a:off x="8692647" y="3375009"/>
                <a:ext cx="126360" cy="748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6B0A873-09B1-F74A-B2AC-7D0080C913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83647" y="3366009"/>
                  <a:ext cx="144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E27A2F7-D5E0-E3AE-FC68-EF30B4B5F605}"/>
                    </a:ext>
                  </a:extLst>
                </p14:cNvPr>
                <p14:cNvContentPartPr/>
                <p14:nvPr/>
              </p14:nvContentPartPr>
              <p14:xfrm>
                <a:off x="8854647" y="3310209"/>
                <a:ext cx="360" cy="2444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E27A2F7-D5E0-E3AE-FC68-EF30B4B5F6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46007" y="3301569"/>
                  <a:ext cx="18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CD3C83A-AC65-B71F-FD50-49BF419AEE31}"/>
                    </a:ext>
                  </a:extLst>
                </p14:cNvPr>
                <p14:cNvContentPartPr/>
                <p14:nvPr/>
              </p14:nvContentPartPr>
              <p14:xfrm>
                <a:off x="8992527" y="3298329"/>
                <a:ext cx="12600" cy="3042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CD3C83A-AC65-B71F-FD50-49BF419AEE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83887" y="3289689"/>
                  <a:ext cx="30240" cy="32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5291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51A6D3-6E57-468A-5E07-BFF7BF10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350296-77D8-81CA-FA6F-2E53CDEE6C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6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E01475-5473-E4EC-6D7A-6F296792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CDAC-8294-56DC-CFC2-3F2C7046A7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5C41378-88E6-208A-76D0-8E5FF4820D4A}"/>
                  </a:ext>
                </a:extLst>
              </p14:cNvPr>
              <p14:cNvContentPartPr/>
              <p14:nvPr/>
            </p14:nvContentPartPr>
            <p14:xfrm>
              <a:off x="1342167" y="1157409"/>
              <a:ext cx="130824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5C41378-88E6-208A-76D0-8E5FF4820D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3527" y="1148409"/>
                <a:ext cx="13258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83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5A7F4E-28F8-496B-DF9E-E765F4B6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2EC94C-B37B-E3BC-4E46-2F1876917A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CA0814F-807B-CD98-A1C0-09E92108DF1C}"/>
                  </a:ext>
                </a:extLst>
              </p14:cNvPr>
              <p14:cNvContentPartPr/>
              <p14:nvPr/>
            </p14:nvContentPartPr>
            <p14:xfrm>
              <a:off x="1219217" y="2263731"/>
              <a:ext cx="1926720" cy="45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CA0814F-807B-CD98-A1C0-09E92108DF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0217" y="2255091"/>
                <a:ext cx="1944360" cy="626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398C908-B752-0863-3187-7C9587D13A32}"/>
              </a:ext>
            </a:extLst>
          </p:cNvPr>
          <p:cNvSpPr txBox="1"/>
          <p:nvPr/>
        </p:nvSpPr>
        <p:spPr>
          <a:xfrm>
            <a:off x="936223" y="2308731"/>
            <a:ext cx="470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완벽하게 구현은 어려움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계산량이</a:t>
            </a:r>
            <a:r>
              <a:rPr lang="ko-KR" altLang="en-US" sz="1600" dirty="0"/>
              <a:t> 너무 많음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F8AA1-7AA7-F30D-F1D7-CE3B9F3FCF8E}"/>
              </a:ext>
            </a:extLst>
          </p:cNvPr>
          <p:cNvSpPr txBox="1"/>
          <p:nvPr/>
        </p:nvSpPr>
        <p:spPr>
          <a:xfrm>
            <a:off x="7886768" y="1584125"/>
            <a:ext cx="4256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빛을 역추적하는 거</a:t>
            </a:r>
            <a:endParaRPr lang="en-US" altLang="ko-KR" sz="1600" dirty="0"/>
          </a:p>
          <a:p>
            <a:r>
              <a:rPr lang="ko-KR" altLang="en-US" sz="1600" dirty="0"/>
              <a:t>하드웨어가 </a:t>
            </a:r>
            <a:r>
              <a:rPr lang="ko-KR" altLang="en-US" sz="1600" dirty="0" err="1"/>
              <a:t>받챠줘야함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시간이 오래 걸림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3B8B9-2BCC-A016-F342-3DFA377C3B59}"/>
              </a:ext>
            </a:extLst>
          </p:cNvPr>
          <p:cNvSpPr txBox="1"/>
          <p:nvPr/>
        </p:nvSpPr>
        <p:spPr>
          <a:xfrm>
            <a:off x="8039168" y="2263731"/>
            <a:ext cx="425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조명위치에서 </a:t>
            </a:r>
            <a:r>
              <a:rPr lang="ko-KR" altLang="en-US" sz="1600" dirty="0" err="1"/>
              <a:t>사진찍어서</a:t>
            </a:r>
            <a:r>
              <a:rPr lang="ko-KR" altLang="en-US" sz="1600" dirty="0"/>
              <a:t>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27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F9AC4A-AFC0-65D8-06E4-BC9B5FA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A13813-33AF-F122-C0E0-AF546A5A6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9978909-4DAA-6BDE-D8EA-6618AC3B7DD9}"/>
                  </a:ext>
                </a:extLst>
              </p14:cNvPr>
              <p14:cNvContentPartPr/>
              <p14:nvPr/>
            </p14:nvContentPartPr>
            <p14:xfrm>
              <a:off x="1331007" y="1133649"/>
              <a:ext cx="906120" cy="12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9978909-4DAA-6BDE-D8EA-6618AC3B7D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2367" y="1124649"/>
                <a:ext cx="92376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0649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DEA153-4B63-A188-9F88-5B2AE80D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F10E53-0827-70E9-4C84-06339AFEA3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19D4A77-AACF-BECE-1CB3-C701E8C9EA00}"/>
                  </a:ext>
                </a:extLst>
              </p14:cNvPr>
              <p14:cNvContentPartPr/>
              <p14:nvPr/>
            </p14:nvContentPartPr>
            <p14:xfrm>
              <a:off x="1342167" y="1168929"/>
              <a:ext cx="761760" cy="241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19D4A77-AACF-BECE-1CB3-C701E8C9E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3527" y="1160289"/>
                <a:ext cx="779400" cy="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54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43B8F5-D2EA-7DCE-FAC5-76AAEECA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D1133-BAAF-F86B-F5BB-2FC390EAC0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C48AD-3019-F274-76A9-C139820C50EF}"/>
              </a:ext>
            </a:extLst>
          </p:cNvPr>
          <p:cNvSpPr txBox="1"/>
          <p:nvPr/>
        </p:nvSpPr>
        <p:spPr>
          <a:xfrm>
            <a:off x="572946" y="3670209"/>
            <a:ext cx="450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Scale</a:t>
            </a:r>
            <a:r>
              <a:rPr lang="ko-KR" altLang="en-US" sz="1400" dirty="0" err="1"/>
              <a:t>변환시</a:t>
            </a:r>
            <a:r>
              <a:rPr lang="ko-KR" altLang="en-US" sz="1400" dirty="0"/>
              <a:t> 예시용 가급적 쓰지 말 것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F882240-4B56-F4DE-F8DF-D6421DD29542}"/>
                  </a:ext>
                </a:extLst>
              </p14:cNvPr>
              <p14:cNvContentPartPr/>
              <p14:nvPr/>
            </p14:nvContentPartPr>
            <p14:xfrm>
              <a:off x="1076487" y="3611529"/>
              <a:ext cx="1955160" cy="698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F882240-4B56-F4DE-F8DF-D6421DD29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847" y="3602529"/>
                <a:ext cx="197280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2C97796A-357B-635C-CEAB-A6553CCE9A4E}"/>
              </a:ext>
            </a:extLst>
          </p:cNvPr>
          <p:cNvGrpSpPr/>
          <p:nvPr/>
        </p:nvGrpSpPr>
        <p:grpSpPr>
          <a:xfrm>
            <a:off x="810087" y="3275649"/>
            <a:ext cx="243000" cy="406080"/>
            <a:chOff x="810087" y="3275649"/>
            <a:chExt cx="24300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1C61853-471B-5DD7-1880-65B0D385BD93}"/>
                    </a:ext>
                  </a:extLst>
                </p14:cNvPr>
                <p14:cNvContentPartPr/>
                <p14:nvPr/>
              </p14:nvContentPartPr>
              <p14:xfrm>
                <a:off x="859407" y="3379689"/>
                <a:ext cx="193680" cy="709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1C61853-471B-5DD7-1880-65B0D385BD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0767" y="3371049"/>
                  <a:ext cx="211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B154EC7-252B-3BE1-8569-90FF38224FDD}"/>
                    </a:ext>
                  </a:extLst>
                </p14:cNvPr>
                <p14:cNvContentPartPr/>
                <p14:nvPr/>
              </p14:nvContentPartPr>
              <p14:xfrm>
                <a:off x="810087" y="3275649"/>
                <a:ext cx="226440" cy="4060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B154EC7-252B-3BE1-8569-90FF38224F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1447" y="3266649"/>
                  <a:ext cx="244080" cy="42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072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435ADD4-49B7-1BEF-0DEC-D4FE7339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EDB0BA-19D7-AB8C-1E03-6724A3145C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5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9CD718F-CEFE-14CE-F5F0-BA280095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F76BB4-9272-8344-4496-55963738AA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8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F6DD69-7F6A-A78F-3FAB-F80C805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16E263-5E25-2D87-B153-29551B2E40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4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603D34-8AFE-1D17-9B50-15BFF675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B0684-2798-A5A6-19C4-777465F726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1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C24290-02D5-8253-240A-CD76636B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DEAF7-05E1-C913-9911-1EE134F6F3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2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BC6B65-E672-80A8-45EE-0A596B91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36812-8780-2E55-7DA0-AC26D6DCC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0F32563-4504-8E6E-BA85-B0A205D6ED9C}"/>
                  </a:ext>
                </a:extLst>
              </p14:cNvPr>
              <p14:cNvContentPartPr/>
              <p14:nvPr/>
            </p14:nvContentPartPr>
            <p14:xfrm>
              <a:off x="1249647" y="1492209"/>
              <a:ext cx="971280" cy="36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0F32563-4504-8E6E-BA85-B0A205D6ED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007" y="1483569"/>
                <a:ext cx="9889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59F09FF-E4A2-3C29-11BD-0B634192C374}"/>
                  </a:ext>
                </a:extLst>
              </p14:cNvPr>
              <p14:cNvContentPartPr/>
              <p14:nvPr/>
            </p14:nvContentPartPr>
            <p14:xfrm>
              <a:off x="1921047" y="3899529"/>
              <a:ext cx="521280" cy="129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59F09FF-E4A2-3C29-11BD-0B634192C3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2407" y="3890529"/>
                <a:ext cx="538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DE575F4-84C6-298C-7961-81F45C69D70E}"/>
                  </a:ext>
                </a:extLst>
              </p14:cNvPr>
              <p14:cNvContentPartPr/>
              <p14:nvPr/>
            </p14:nvContentPartPr>
            <p14:xfrm>
              <a:off x="3759927" y="3658689"/>
              <a:ext cx="905040" cy="2887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DE575F4-84C6-298C-7961-81F45C69D7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0927" y="3650049"/>
                <a:ext cx="922680" cy="3063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5B015-BCAB-235A-12D9-AC480CA4835E}"/>
              </a:ext>
            </a:extLst>
          </p:cNvPr>
          <p:cNvSpPr txBox="1"/>
          <p:nvPr/>
        </p:nvSpPr>
        <p:spPr>
          <a:xfrm>
            <a:off x="4033778" y="3429000"/>
            <a:ext cx="1545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계산량</a:t>
            </a:r>
            <a:r>
              <a:rPr lang="ko-KR" altLang="en-US" sz="1400" dirty="0"/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215712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ABBBC6-169A-DD43-9334-D727AB9E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8C8607-4EDC-87F5-7191-DE4A5B66A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2044137-EB2B-23CB-DB07-ED67D7AA1AA6}"/>
                  </a:ext>
                </a:extLst>
              </p14:cNvPr>
              <p14:cNvContentPartPr/>
              <p14:nvPr/>
            </p14:nvContentPartPr>
            <p14:xfrm>
              <a:off x="3385337" y="1262931"/>
              <a:ext cx="3613320" cy="658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2044137-EB2B-23CB-DB07-ED67D7AA1A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6697" y="1253931"/>
                <a:ext cx="3630960" cy="83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18571E2-C4D2-D674-985F-6CA73A00C7F3}"/>
              </a:ext>
            </a:extLst>
          </p:cNvPr>
          <p:cNvSpPr txBox="1"/>
          <p:nvPr/>
        </p:nvSpPr>
        <p:spPr>
          <a:xfrm>
            <a:off x="7190082" y="990257"/>
            <a:ext cx="93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Ps</a:t>
            </a:r>
            <a:r>
              <a:rPr lang="ko-KR" altLang="en-US" sz="1600" dirty="0"/>
              <a:t>에서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4E28B8B-CF18-2971-3D21-404EAF2314C5}"/>
                  </a:ext>
                </a:extLst>
              </p14:cNvPr>
              <p14:cNvContentPartPr/>
              <p14:nvPr/>
            </p14:nvContentPartPr>
            <p14:xfrm>
              <a:off x="4484417" y="1479291"/>
              <a:ext cx="565200" cy="122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4E28B8B-CF18-2971-3D21-404EAF2314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5777" y="1470291"/>
                <a:ext cx="58284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2209D0D-C0F8-91B1-B9F3-D0355C888C7E}"/>
              </a:ext>
            </a:extLst>
          </p:cNvPr>
          <p:cNvSpPr txBox="1"/>
          <p:nvPr/>
        </p:nvSpPr>
        <p:spPr>
          <a:xfrm>
            <a:off x="5191997" y="1610743"/>
            <a:ext cx="2221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변하지 않는 정보들만 미리 계산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07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63BCA1-4AD0-F8DA-DBD5-5B761D36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D2F3DC-A081-E9B3-1351-28D5AD49E2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FF7CC9E-4F67-E40B-DF65-30CC5B6118AE}"/>
                  </a:ext>
                </a:extLst>
              </p14:cNvPr>
              <p14:cNvContentPartPr/>
              <p14:nvPr/>
            </p14:nvContentPartPr>
            <p14:xfrm>
              <a:off x="2753897" y="2101011"/>
              <a:ext cx="3645720" cy="99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FF7CC9E-4F67-E40B-DF65-30CC5B6118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5257" y="2092011"/>
                <a:ext cx="366336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055E6A-4C0F-6162-DA15-681FEFA3C23F}"/>
              </a:ext>
            </a:extLst>
          </p:cNvPr>
          <p:cNvGrpSpPr/>
          <p:nvPr/>
        </p:nvGrpSpPr>
        <p:grpSpPr>
          <a:xfrm>
            <a:off x="1886297" y="4952571"/>
            <a:ext cx="282960" cy="321120"/>
            <a:chOff x="1886297" y="4952571"/>
            <a:chExt cx="28296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DE775E6-3F83-4983-978D-3CAC3A355A31}"/>
                    </a:ext>
                  </a:extLst>
                </p14:cNvPr>
                <p14:cNvContentPartPr/>
                <p14:nvPr/>
              </p14:nvContentPartPr>
              <p14:xfrm>
                <a:off x="1886297" y="4952571"/>
                <a:ext cx="225720" cy="174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DE775E6-3F83-4983-978D-3CAC3A355A3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7657" y="4943931"/>
                  <a:ext cx="243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87680DB-111B-4FEC-1B88-FFD306EDF25D}"/>
                    </a:ext>
                  </a:extLst>
                </p14:cNvPr>
                <p14:cNvContentPartPr/>
                <p14:nvPr/>
              </p14:nvContentPartPr>
              <p14:xfrm>
                <a:off x="1905017" y="4952571"/>
                <a:ext cx="264240" cy="3211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87680DB-111B-4FEC-1B88-FFD306EDF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96017" y="4943931"/>
                  <a:ext cx="28188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D75BA3-C278-BEE0-9E57-14E736651295}"/>
              </a:ext>
            </a:extLst>
          </p:cNvPr>
          <p:cNvGrpSpPr/>
          <p:nvPr/>
        </p:nvGrpSpPr>
        <p:grpSpPr>
          <a:xfrm>
            <a:off x="4669817" y="4778691"/>
            <a:ext cx="980280" cy="568080"/>
            <a:chOff x="4669817" y="4778691"/>
            <a:chExt cx="98028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9917820-1DA3-6C60-23EA-70FE76907661}"/>
                    </a:ext>
                  </a:extLst>
                </p14:cNvPr>
                <p14:cNvContentPartPr/>
                <p14:nvPr/>
              </p14:nvContentPartPr>
              <p14:xfrm>
                <a:off x="4669817" y="4867971"/>
                <a:ext cx="345600" cy="1364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9917820-1DA3-6C60-23EA-70FE769076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60817" y="4859331"/>
                  <a:ext cx="363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F27ED7A-FA68-9F69-F3DA-59FC7EF9FBAE}"/>
                    </a:ext>
                  </a:extLst>
                </p14:cNvPr>
                <p14:cNvContentPartPr/>
                <p14:nvPr/>
              </p14:nvContentPartPr>
              <p14:xfrm>
                <a:off x="4876457" y="4952571"/>
                <a:ext cx="167040" cy="561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F27ED7A-FA68-9F69-F3DA-59FC7EF9FBA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67457" y="4943931"/>
                  <a:ext cx="184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CA98F27-C903-A725-721A-68A32A7D0993}"/>
                    </a:ext>
                  </a:extLst>
                </p14:cNvPr>
                <p14:cNvContentPartPr/>
                <p14:nvPr/>
              </p14:nvContentPartPr>
              <p14:xfrm>
                <a:off x="5085977" y="4833051"/>
                <a:ext cx="63000" cy="241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CA98F27-C903-A725-721A-68A32A7D09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76977" y="4824051"/>
                  <a:ext cx="80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E47A29E-9BA6-44E2-E44A-9CB31007F0C9}"/>
                    </a:ext>
                  </a:extLst>
                </p14:cNvPr>
                <p14:cNvContentPartPr/>
                <p14:nvPr/>
              </p14:nvContentPartPr>
              <p14:xfrm>
                <a:off x="5007137" y="5093691"/>
                <a:ext cx="145440" cy="687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E47A29E-9BA6-44E2-E44A-9CB31007F0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98497" y="5085051"/>
                  <a:ext cx="16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3E16DAA-FCE7-E79C-24A0-29D25F682538}"/>
                    </a:ext>
                  </a:extLst>
                </p14:cNvPr>
                <p14:cNvContentPartPr/>
                <p14:nvPr/>
              </p14:nvContentPartPr>
              <p14:xfrm>
                <a:off x="5225297" y="4849611"/>
                <a:ext cx="111600" cy="1350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3E16DAA-FCE7-E79C-24A0-29D25F6825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16297" y="4840971"/>
                  <a:ext cx="129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E609FD8-2F83-547A-26D8-9390FC57BFEF}"/>
                    </a:ext>
                  </a:extLst>
                </p14:cNvPr>
                <p14:cNvContentPartPr/>
                <p14:nvPr/>
              </p14:nvContentPartPr>
              <p14:xfrm>
                <a:off x="5366417" y="4919811"/>
                <a:ext cx="127800" cy="153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E609FD8-2F83-547A-26D8-9390FC57BF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57777" y="4911171"/>
                  <a:ext cx="145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796BEC7-B27E-D82E-D769-CD684A2D629D}"/>
                    </a:ext>
                  </a:extLst>
                </p14:cNvPr>
                <p14:cNvContentPartPr/>
                <p14:nvPr/>
              </p14:nvContentPartPr>
              <p14:xfrm>
                <a:off x="5486297" y="4778691"/>
                <a:ext cx="163800" cy="3582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796BEC7-B27E-D82E-D769-CD684A2D62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77297" y="4769691"/>
                  <a:ext cx="1814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0459019-AFA5-C675-9FEA-C8CA90B618CF}"/>
                    </a:ext>
                  </a:extLst>
                </p14:cNvPr>
                <p14:cNvContentPartPr/>
                <p14:nvPr/>
              </p14:nvContentPartPr>
              <p14:xfrm>
                <a:off x="5441657" y="5159571"/>
                <a:ext cx="41760" cy="178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0459019-AFA5-C675-9FEA-C8CA90B618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32657" y="5150571"/>
                  <a:ext cx="59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6BB089A-2774-772E-8081-CD5F9F741A5F}"/>
                    </a:ext>
                  </a:extLst>
                </p14:cNvPr>
                <p14:cNvContentPartPr/>
                <p14:nvPr/>
              </p14:nvContentPartPr>
              <p14:xfrm>
                <a:off x="5453537" y="5184411"/>
                <a:ext cx="93600" cy="406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6BB089A-2774-772E-8081-CD5F9F741A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44537" y="5175771"/>
                  <a:ext cx="111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A331632-4A0E-30AC-1A39-646ED8C1F7E0}"/>
                    </a:ext>
                  </a:extLst>
                </p14:cNvPr>
                <p14:cNvContentPartPr/>
                <p14:nvPr/>
              </p14:nvContentPartPr>
              <p14:xfrm>
                <a:off x="5487017" y="5170371"/>
                <a:ext cx="64800" cy="1764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A331632-4A0E-30AC-1A39-646ED8C1F7E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78377" y="5161731"/>
                  <a:ext cx="824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4E086B4-A5F0-41E2-0099-1AA9C9303E1C}"/>
              </a:ext>
            </a:extLst>
          </p:cNvPr>
          <p:cNvGrpSpPr/>
          <p:nvPr/>
        </p:nvGrpSpPr>
        <p:grpSpPr>
          <a:xfrm>
            <a:off x="7933937" y="5072451"/>
            <a:ext cx="916200" cy="622080"/>
            <a:chOff x="7933937" y="5072451"/>
            <a:chExt cx="916200" cy="62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BE3836A-D7B3-08F4-25B5-5C0A8C0C4711}"/>
                    </a:ext>
                  </a:extLst>
                </p14:cNvPr>
                <p14:cNvContentPartPr/>
                <p14:nvPr/>
              </p14:nvContentPartPr>
              <p14:xfrm>
                <a:off x="7933937" y="5137971"/>
                <a:ext cx="149040" cy="89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BE3836A-D7B3-08F4-25B5-5C0A8C0C47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24937" y="5128971"/>
                  <a:ext cx="166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8097C53-32C3-7F8C-7767-152B43B76E9D}"/>
                    </a:ext>
                  </a:extLst>
                </p14:cNvPr>
                <p14:cNvContentPartPr/>
                <p14:nvPr/>
              </p14:nvContentPartPr>
              <p14:xfrm>
                <a:off x="8208617" y="5072451"/>
                <a:ext cx="156600" cy="2185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8097C53-32C3-7F8C-7767-152B43B76E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99617" y="5063451"/>
                  <a:ext cx="174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967C688-E705-96B9-7BDC-3DA460598028}"/>
                    </a:ext>
                  </a:extLst>
                </p14:cNvPr>
                <p14:cNvContentPartPr/>
                <p14:nvPr/>
              </p14:nvContentPartPr>
              <p14:xfrm>
                <a:off x="8071097" y="5279091"/>
                <a:ext cx="217080" cy="162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967C688-E705-96B9-7BDC-3DA46059802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62457" y="5270451"/>
                  <a:ext cx="234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763FF94-034D-503B-12EC-2F1300F57009}"/>
                    </a:ext>
                  </a:extLst>
                </p14:cNvPr>
                <p14:cNvContentPartPr/>
                <p14:nvPr/>
              </p14:nvContentPartPr>
              <p14:xfrm>
                <a:off x="8385737" y="5148771"/>
                <a:ext cx="110160" cy="166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763FF94-034D-503B-12EC-2F1300F570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7097" y="5140131"/>
                  <a:ext cx="12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245DA6E-A3E1-FA9D-7A6B-4CEF67489EBD}"/>
                    </a:ext>
                  </a:extLst>
                </p14:cNvPr>
                <p14:cNvContentPartPr/>
                <p14:nvPr/>
              </p14:nvContentPartPr>
              <p14:xfrm>
                <a:off x="8457737" y="5224731"/>
                <a:ext cx="143640" cy="1573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245DA6E-A3E1-FA9D-7A6B-4CEF67489E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49097" y="5216091"/>
                  <a:ext cx="161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39FED79-3521-E447-C905-69CBA12D3A7F}"/>
                    </a:ext>
                  </a:extLst>
                </p14:cNvPr>
                <p14:cNvContentPartPr/>
                <p14:nvPr/>
              </p14:nvContentPartPr>
              <p14:xfrm>
                <a:off x="8588777" y="5116371"/>
                <a:ext cx="239760" cy="3690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39FED79-3521-E447-C905-69CBA12D3A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79777" y="5107371"/>
                  <a:ext cx="257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CDCFE7B-868B-2EFD-BAEB-F56D7D0F5883}"/>
                    </a:ext>
                  </a:extLst>
                </p14:cNvPr>
                <p14:cNvContentPartPr/>
                <p14:nvPr/>
              </p14:nvContentPartPr>
              <p14:xfrm>
                <a:off x="8685617" y="5529651"/>
                <a:ext cx="106920" cy="1648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CDCFE7B-868B-2EFD-BAEB-F56D7D0F588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76977" y="5521011"/>
                  <a:ext cx="124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41697D1-3405-5354-781E-40C4C0B5098D}"/>
                    </a:ext>
                  </a:extLst>
                </p14:cNvPr>
                <p14:cNvContentPartPr/>
                <p14:nvPr/>
              </p14:nvContentPartPr>
              <p14:xfrm>
                <a:off x="8686697" y="5540091"/>
                <a:ext cx="151560" cy="226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41697D1-3405-5354-781E-40C4C0B5098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78057" y="5531451"/>
                  <a:ext cx="169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30A0DCE-7ADD-C23D-0414-CF9A2C3FAF86}"/>
                    </a:ext>
                  </a:extLst>
                </p14:cNvPr>
                <p14:cNvContentPartPr/>
                <p14:nvPr/>
              </p14:nvContentPartPr>
              <p14:xfrm>
                <a:off x="8809457" y="5464131"/>
                <a:ext cx="40680" cy="2106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30A0DCE-7ADD-C23D-0414-CF9A2C3FAF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00457" y="5455491"/>
                  <a:ext cx="58320" cy="22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988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4EB336-5AAB-9CD5-88B5-5499E534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B9776-45A7-6889-E178-282A7E1B52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8ED37EA-F139-ABF5-80CB-1D06FB07589A}"/>
                  </a:ext>
                </a:extLst>
              </p14:cNvPr>
              <p14:cNvContentPartPr/>
              <p14:nvPr/>
            </p14:nvContentPartPr>
            <p14:xfrm>
              <a:off x="1501817" y="3362811"/>
              <a:ext cx="2590200" cy="23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8ED37EA-F139-ABF5-80CB-1D06FB0758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3177" y="3354171"/>
                <a:ext cx="260784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C497DC-F5E5-5AE6-01D9-ED37EBDE86E4}"/>
              </a:ext>
            </a:extLst>
          </p:cNvPr>
          <p:cNvGrpSpPr/>
          <p:nvPr/>
        </p:nvGrpSpPr>
        <p:grpSpPr>
          <a:xfrm>
            <a:off x="6596177" y="3047091"/>
            <a:ext cx="1096920" cy="690480"/>
            <a:chOff x="6596177" y="3047091"/>
            <a:chExt cx="1096920" cy="69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C9818CD-27DD-B161-32EB-BEE6D3119929}"/>
                    </a:ext>
                  </a:extLst>
                </p14:cNvPr>
                <p14:cNvContentPartPr/>
                <p14:nvPr/>
              </p14:nvContentPartPr>
              <p14:xfrm>
                <a:off x="6737657" y="3047091"/>
                <a:ext cx="142920" cy="3193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C9818CD-27DD-B161-32EB-BEE6D31199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29017" y="3038091"/>
                  <a:ext cx="160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29DBC6A-2DE2-BAFF-0E10-EBCD997FB91C}"/>
                    </a:ext>
                  </a:extLst>
                </p14:cNvPr>
                <p14:cNvContentPartPr/>
                <p14:nvPr/>
              </p14:nvContentPartPr>
              <p14:xfrm>
                <a:off x="6999377" y="3276411"/>
                <a:ext cx="360" cy="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29DBC6A-2DE2-BAFF-0E10-EBCD997FB9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90737" y="32677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094AE67-735B-6A1A-8FC1-F950705BBAD3}"/>
                    </a:ext>
                  </a:extLst>
                </p14:cNvPr>
                <p14:cNvContentPartPr/>
                <p14:nvPr/>
              </p14:nvContentPartPr>
              <p14:xfrm>
                <a:off x="7119257" y="3199371"/>
                <a:ext cx="164880" cy="2304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094AE67-735B-6A1A-8FC1-F950705BBA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10257" y="3190371"/>
                  <a:ext cx="182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0BA0DAA-8472-8A5D-099B-46DE5A8AF73E}"/>
                    </a:ext>
                  </a:extLst>
                </p14:cNvPr>
                <p14:cNvContentPartPr/>
                <p14:nvPr/>
              </p14:nvContentPartPr>
              <p14:xfrm>
                <a:off x="7652417" y="3105771"/>
                <a:ext cx="40680" cy="40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0BA0DAA-8472-8A5D-099B-46DE5A8AF7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43417" y="3096771"/>
                  <a:ext cx="58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C64B0F7-5514-B9D3-B3FF-E9B94E93C032}"/>
                    </a:ext>
                  </a:extLst>
                </p14:cNvPr>
                <p14:cNvContentPartPr/>
                <p14:nvPr/>
              </p14:nvContentPartPr>
              <p14:xfrm>
                <a:off x="6596177" y="3068331"/>
                <a:ext cx="1058040" cy="669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C64B0F7-5514-B9D3-B3FF-E9B94E93C0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87177" y="3059331"/>
                  <a:ext cx="1075680" cy="68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342FFE-4BDC-E292-5A68-93989D6102AC}"/>
              </a:ext>
            </a:extLst>
          </p:cNvPr>
          <p:cNvGrpSpPr/>
          <p:nvPr/>
        </p:nvGrpSpPr>
        <p:grpSpPr>
          <a:xfrm>
            <a:off x="1107977" y="2293611"/>
            <a:ext cx="937080" cy="548640"/>
            <a:chOff x="1107977" y="2293611"/>
            <a:chExt cx="93708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92D3A37-4554-D7E1-8F93-44043DF53ED2}"/>
                    </a:ext>
                  </a:extLst>
                </p14:cNvPr>
                <p14:cNvContentPartPr/>
                <p14:nvPr/>
              </p14:nvContentPartPr>
              <p14:xfrm>
                <a:off x="1273577" y="2796531"/>
                <a:ext cx="771480" cy="457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92D3A37-4554-D7E1-8F93-44043DF53E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64577" y="2787891"/>
                  <a:ext cx="789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6B81289-0E07-DBA9-ABEE-963F6AEBFB64}"/>
                    </a:ext>
                  </a:extLst>
                </p14:cNvPr>
                <p14:cNvContentPartPr/>
                <p14:nvPr/>
              </p14:nvContentPartPr>
              <p14:xfrm>
                <a:off x="1107977" y="2293611"/>
                <a:ext cx="231480" cy="4719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6B81289-0E07-DBA9-ABEE-963F6AEBFB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8977" y="2284611"/>
                  <a:ext cx="249120" cy="48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99E8D38-18EE-BD57-7589-70C61BA0AB22}"/>
                  </a:ext>
                </a:extLst>
              </p14:cNvPr>
              <p14:cNvContentPartPr/>
              <p14:nvPr/>
            </p14:nvContentPartPr>
            <p14:xfrm>
              <a:off x="2514497" y="2557491"/>
              <a:ext cx="3770280" cy="554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99E8D38-18EE-BD57-7589-70C61BA0AB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05857" y="2548491"/>
                <a:ext cx="37879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9392B9D-94AF-61F9-FCDB-1D572851E754}"/>
                  </a:ext>
                </a:extLst>
              </p14:cNvPr>
              <p14:cNvContentPartPr/>
              <p14:nvPr/>
            </p14:nvContentPartPr>
            <p14:xfrm>
              <a:off x="2939297" y="2732091"/>
              <a:ext cx="5703840" cy="99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9392B9D-94AF-61F9-FCDB-1D572851E7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85297" y="2624451"/>
                <a:ext cx="5811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C3937DD5-494B-74A7-251C-C25DA52EF7CC}"/>
                  </a:ext>
                </a:extLst>
              </p14:cNvPr>
              <p14:cNvContentPartPr/>
              <p14:nvPr/>
            </p14:nvContentPartPr>
            <p14:xfrm>
              <a:off x="1194737" y="2067531"/>
              <a:ext cx="876240" cy="36036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C3937DD5-494B-74A7-251C-C25DA52EF7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5737" y="2058531"/>
                <a:ext cx="8938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416B2B3-1C6F-81B1-3147-7CF47A9A83C7}"/>
                  </a:ext>
                </a:extLst>
              </p14:cNvPr>
              <p14:cNvContentPartPr/>
              <p14:nvPr/>
            </p14:nvContentPartPr>
            <p14:xfrm>
              <a:off x="4293807" y="4894929"/>
              <a:ext cx="3448440" cy="10584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416B2B3-1C6F-81B1-3147-7CF47A9A83C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40167" y="4787289"/>
                <a:ext cx="355608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467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B3276E-069E-F496-B2CC-2FAED033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AC369-C79D-7A9F-9524-4251BD2033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3A4131E-C85B-B750-DDA3-B1B7860884CB}"/>
                  </a:ext>
                </a:extLst>
              </p14:cNvPr>
              <p14:cNvContentPartPr/>
              <p14:nvPr/>
            </p14:nvContentPartPr>
            <p14:xfrm>
              <a:off x="2819417" y="1676211"/>
              <a:ext cx="3928680" cy="30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3A4131E-C85B-B750-DDA3-B1B786088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0777" y="1667571"/>
                <a:ext cx="39463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45C0893-0FAD-FFD0-9A29-9212DE5DFBD8}"/>
                  </a:ext>
                </a:extLst>
              </p14:cNvPr>
              <p14:cNvContentPartPr/>
              <p14:nvPr/>
            </p14:nvContentPartPr>
            <p14:xfrm>
              <a:off x="1228577" y="1141971"/>
              <a:ext cx="1340640" cy="3088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45C0893-0FAD-FFD0-9A29-9212DE5DFB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9937" y="1132971"/>
                <a:ext cx="13582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286BD6C-7A0E-DB8F-D992-1E571AE09115}"/>
                  </a:ext>
                </a:extLst>
              </p14:cNvPr>
              <p14:cNvContentPartPr/>
              <p14:nvPr/>
            </p14:nvContentPartPr>
            <p14:xfrm>
              <a:off x="1109777" y="3221331"/>
              <a:ext cx="3266280" cy="342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286BD6C-7A0E-DB8F-D992-1E571AE091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6137" y="3113691"/>
                <a:ext cx="337392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CE915057-58C0-C1AB-30CB-405D5F7F6FE1}"/>
              </a:ext>
            </a:extLst>
          </p:cNvPr>
          <p:cNvGrpSpPr/>
          <p:nvPr/>
        </p:nvGrpSpPr>
        <p:grpSpPr>
          <a:xfrm>
            <a:off x="1577777" y="4919091"/>
            <a:ext cx="2793600" cy="987840"/>
            <a:chOff x="1577777" y="4919091"/>
            <a:chExt cx="2793600" cy="9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54DE608-6E47-323F-BF55-A559AD4D11D1}"/>
                    </a:ext>
                  </a:extLst>
                </p14:cNvPr>
                <p14:cNvContentPartPr/>
                <p14:nvPr/>
              </p14:nvContentPartPr>
              <p14:xfrm>
                <a:off x="1577777" y="5485731"/>
                <a:ext cx="306000" cy="4212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54DE608-6E47-323F-BF55-A559AD4D11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8777" y="5476731"/>
                  <a:ext cx="323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1632A66-33A9-4F2B-395A-1CBB32E04586}"/>
                    </a:ext>
                  </a:extLst>
                </p14:cNvPr>
                <p14:cNvContentPartPr/>
                <p14:nvPr/>
              </p14:nvContentPartPr>
              <p14:xfrm>
                <a:off x="1752377" y="5442531"/>
                <a:ext cx="303480" cy="348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1632A66-33A9-4F2B-395A-1CBB32E045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3737" y="5433891"/>
                  <a:ext cx="3211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8F5C34B-FDD8-6BCE-E998-74C8D130F2B6}"/>
                    </a:ext>
                  </a:extLst>
                </p14:cNvPr>
                <p14:cNvContentPartPr/>
                <p14:nvPr/>
              </p14:nvContentPartPr>
              <p14:xfrm>
                <a:off x="2035697" y="5304651"/>
                <a:ext cx="319320" cy="1825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8F5C34B-FDD8-6BCE-E998-74C8D130F2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6697" y="5295651"/>
                  <a:ext cx="336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9E596DA-5B24-2FB3-B6EE-8A0FBBB99E3D}"/>
                    </a:ext>
                  </a:extLst>
                </p14:cNvPr>
                <p14:cNvContentPartPr/>
                <p14:nvPr/>
              </p14:nvContentPartPr>
              <p14:xfrm>
                <a:off x="2416577" y="4919091"/>
                <a:ext cx="85680" cy="234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9E596DA-5B24-2FB3-B6EE-8A0FBBB99E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7577" y="4910451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F4F1D4C-B96A-C70C-B16A-935ABBBB08E5}"/>
                    </a:ext>
                  </a:extLst>
                </p14:cNvPr>
                <p14:cNvContentPartPr/>
                <p14:nvPr/>
              </p14:nvContentPartPr>
              <p14:xfrm>
                <a:off x="2383817" y="5003691"/>
                <a:ext cx="182160" cy="475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F4F1D4C-B96A-C70C-B16A-935ABBBB08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74817" y="4995051"/>
                  <a:ext cx="199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26A879F-D5F8-CDE4-AA13-10ED2F9C995A}"/>
                    </a:ext>
                  </a:extLst>
                </p14:cNvPr>
                <p14:cNvContentPartPr/>
                <p14:nvPr/>
              </p14:nvContentPartPr>
              <p14:xfrm>
                <a:off x="2491097" y="5163171"/>
                <a:ext cx="56880" cy="1069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26A879F-D5F8-CDE4-AA13-10ED2F9C99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2097" y="5154171"/>
                  <a:ext cx="74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4242414-5550-BAAE-6078-2F5F62CFC417}"/>
                    </a:ext>
                  </a:extLst>
                </p14:cNvPr>
                <p14:cNvContentPartPr/>
                <p14:nvPr/>
              </p14:nvContentPartPr>
              <p14:xfrm>
                <a:off x="2635457" y="5072451"/>
                <a:ext cx="9720" cy="2084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4242414-5550-BAAE-6078-2F5F62CFC4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26457" y="5063451"/>
                  <a:ext cx="27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8DA09DC-4316-4811-75E2-6FFAE0E8AEA4}"/>
                    </a:ext>
                  </a:extLst>
                </p14:cNvPr>
                <p14:cNvContentPartPr/>
                <p14:nvPr/>
              </p14:nvContentPartPr>
              <p14:xfrm>
                <a:off x="2634377" y="5226531"/>
                <a:ext cx="121680" cy="31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8DA09DC-4316-4811-75E2-6FFAE0E8AE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5377" y="5217891"/>
                  <a:ext cx="139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5136B17-8291-AB2F-207D-C151F063DD8A}"/>
                    </a:ext>
                  </a:extLst>
                </p14:cNvPr>
                <p14:cNvContentPartPr/>
                <p14:nvPr/>
              </p14:nvContentPartPr>
              <p14:xfrm>
                <a:off x="2788817" y="5061651"/>
                <a:ext cx="65160" cy="1202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5136B17-8291-AB2F-207D-C151F063DD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80177" y="5052651"/>
                  <a:ext cx="82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358FDE5-8984-572E-DB50-66A472073701}"/>
                    </a:ext>
                  </a:extLst>
                </p14:cNvPr>
                <p14:cNvContentPartPr/>
                <p14:nvPr/>
              </p14:nvContentPartPr>
              <p14:xfrm>
                <a:off x="2927777" y="4985331"/>
                <a:ext cx="11880" cy="2732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358FDE5-8984-572E-DB50-66A4720737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18777" y="4976691"/>
                  <a:ext cx="29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A55D7B6-2ECA-BD6C-2338-E15A597DEBDD}"/>
                    </a:ext>
                  </a:extLst>
                </p14:cNvPr>
                <p14:cNvContentPartPr/>
                <p14:nvPr/>
              </p14:nvContentPartPr>
              <p14:xfrm>
                <a:off x="3080417" y="4996491"/>
                <a:ext cx="275040" cy="180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A55D7B6-2ECA-BD6C-2338-E15A597DEB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71777" y="4987851"/>
                  <a:ext cx="292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9ADD967-624D-14F4-B877-E1EC590C92B3}"/>
                    </a:ext>
                  </a:extLst>
                </p14:cNvPr>
                <p14:cNvContentPartPr/>
                <p14:nvPr/>
              </p14:nvContentPartPr>
              <p14:xfrm>
                <a:off x="3385337" y="4996491"/>
                <a:ext cx="37440" cy="1339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9ADD967-624D-14F4-B877-E1EC590C92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76697" y="4987851"/>
                  <a:ext cx="55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D7DD214-FD27-8D82-0C66-A9CB40E1929A}"/>
                    </a:ext>
                  </a:extLst>
                </p14:cNvPr>
                <p14:cNvContentPartPr/>
                <p14:nvPr/>
              </p14:nvContentPartPr>
              <p14:xfrm>
                <a:off x="3450857" y="5046531"/>
                <a:ext cx="140400" cy="590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D7DD214-FD27-8D82-0C66-A9CB40E192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1857" y="5037531"/>
                  <a:ext cx="158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EF6BE8E-B298-62AD-68CF-02BBF0A00765}"/>
                    </a:ext>
                  </a:extLst>
                </p14:cNvPr>
                <p14:cNvContentPartPr/>
                <p14:nvPr/>
              </p14:nvContentPartPr>
              <p14:xfrm>
                <a:off x="3677657" y="4947891"/>
                <a:ext cx="80280" cy="2332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EF6BE8E-B298-62AD-68CF-02BBF0A007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69017" y="4938891"/>
                  <a:ext cx="97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91EBCB1-7733-93CD-04D9-DCB6B37A8A31}"/>
                    </a:ext>
                  </a:extLst>
                </p14:cNvPr>
                <p14:cNvContentPartPr/>
                <p14:nvPr/>
              </p14:nvContentPartPr>
              <p14:xfrm>
                <a:off x="3907697" y="4963731"/>
                <a:ext cx="27000" cy="2797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91EBCB1-7733-93CD-04D9-DCB6B37A8A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98697" y="4955091"/>
                  <a:ext cx="44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9D29EC5-DDC7-05D7-B3E5-ADECE7983578}"/>
                    </a:ext>
                  </a:extLst>
                </p14:cNvPr>
                <p14:cNvContentPartPr/>
                <p14:nvPr/>
              </p14:nvContentPartPr>
              <p14:xfrm>
                <a:off x="4071137" y="5006931"/>
                <a:ext cx="280440" cy="2070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9D29EC5-DDC7-05D7-B3E5-ADECE79835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62137" y="4998291"/>
                  <a:ext cx="298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1DC15ED-1D9D-B214-055F-82CBE6F7DA3C}"/>
                    </a:ext>
                  </a:extLst>
                </p14:cNvPr>
                <p14:cNvContentPartPr/>
                <p14:nvPr/>
              </p14:nvContentPartPr>
              <p14:xfrm>
                <a:off x="4179857" y="5033571"/>
                <a:ext cx="178920" cy="615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1DC15ED-1D9D-B214-055F-82CBE6F7DA3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0857" y="5024571"/>
                  <a:ext cx="196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370D4BF-AFBA-05DB-7B7F-395680053988}"/>
                    </a:ext>
                  </a:extLst>
                </p14:cNvPr>
                <p14:cNvContentPartPr/>
                <p14:nvPr/>
              </p14:nvContentPartPr>
              <p14:xfrm>
                <a:off x="4125497" y="4927731"/>
                <a:ext cx="108360" cy="1123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370D4BF-AFBA-05DB-7B7F-3956800539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16497" y="4918731"/>
                  <a:ext cx="126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38D985C-3E3F-9967-26FA-E88311F5B629}"/>
                    </a:ext>
                  </a:extLst>
                </p14:cNvPr>
                <p14:cNvContentPartPr/>
                <p14:nvPr/>
              </p14:nvContentPartPr>
              <p14:xfrm>
                <a:off x="4103897" y="5272971"/>
                <a:ext cx="267480" cy="39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38D985C-3E3F-9967-26FA-E88311F5B6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94897" y="5264331"/>
                  <a:ext cx="285120" cy="5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A1ACE5C-E97D-2FF4-CE51-2A4D9836A21F}"/>
              </a:ext>
            </a:extLst>
          </p:cNvPr>
          <p:cNvSpPr txBox="1"/>
          <p:nvPr/>
        </p:nvSpPr>
        <p:spPr>
          <a:xfrm>
            <a:off x="5259534" y="4030952"/>
            <a:ext cx="219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L=R</a:t>
            </a:r>
            <a:r>
              <a:rPr lang="ko-KR" altLang="en-US" sz="1400" dirty="0">
                <a:solidFill>
                  <a:srgbClr val="00B0F0"/>
                </a:solidFill>
              </a:rPr>
              <a:t>이면 하이라이트</a:t>
            </a:r>
          </a:p>
        </p:txBody>
      </p:sp>
    </p:spTree>
    <p:extLst>
      <p:ext uri="{BB962C8B-B14F-4D97-AF65-F5344CB8AC3E}">
        <p14:creationId xmlns:p14="http://schemas.microsoft.com/office/powerpoint/2010/main" val="136793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32EB377-9A5C-36F9-C34C-3FDEC4E8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98AB90-ED29-50CF-824C-BB7753BA86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B0413C0-4B2B-B7FB-A9E1-F309FE3FD783}"/>
                  </a:ext>
                </a:extLst>
              </p14:cNvPr>
              <p14:cNvContentPartPr/>
              <p14:nvPr/>
            </p14:nvContentPartPr>
            <p14:xfrm>
              <a:off x="1898007" y="3205809"/>
              <a:ext cx="1226880" cy="58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B0413C0-4B2B-B7FB-A9E1-F309FE3FD7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9367" y="3197169"/>
                <a:ext cx="1244520" cy="76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33C89E6-9AEC-CEEB-7F85-CD2E1AC8C127}"/>
              </a:ext>
            </a:extLst>
          </p:cNvPr>
          <p:cNvSpPr txBox="1"/>
          <p:nvPr/>
        </p:nvSpPr>
        <p:spPr>
          <a:xfrm>
            <a:off x="1365572" y="3229387"/>
            <a:ext cx="33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디퓨즈</a:t>
            </a:r>
            <a:r>
              <a:rPr lang="ko-KR" altLang="en-US" sz="1400" dirty="0"/>
              <a:t> 반사를 미리 계산한 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6931-E520-EB58-0480-CB6625833BAC}"/>
              </a:ext>
            </a:extLst>
          </p:cNvPr>
          <p:cNvSpPr txBox="1"/>
          <p:nvPr/>
        </p:nvSpPr>
        <p:spPr>
          <a:xfrm>
            <a:off x="4861366" y="4861367"/>
            <a:ext cx="3738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지수 승 </a:t>
            </a:r>
            <a:r>
              <a:rPr lang="en-US" altLang="ko-KR" sz="1400" dirty="0"/>
              <a:t>/ 0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스펙큘러</a:t>
            </a:r>
            <a:r>
              <a:rPr lang="ko-KR" altLang="en-US" sz="1400" dirty="0"/>
              <a:t> 반사 </a:t>
            </a:r>
            <a:r>
              <a:rPr lang="en-US" altLang="ko-KR" sz="1400" dirty="0"/>
              <a:t>x</a:t>
            </a:r>
            <a:endParaRPr lang="ko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BFF8B1-9527-0D34-7A4E-2BAD5CC3B1CD}"/>
              </a:ext>
            </a:extLst>
          </p:cNvPr>
          <p:cNvGrpSpPr/>
          <p:nvPr/>
        </p:nvGrpSpPr>
        <p:grpSpPr>
          <a:xfrm>
            <a:off x="3807807" y="867969"/>
            <a:ext cx="397080" cy="268200"/>
            <a:chOff x="3807807" y="867969"/>
            <a:chExt cx="39708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314E444-7310-D838-C7FE-DB930860D2DA}"/>
                    </a:ext>
                  </a:extLst>
                </p14:cNvPr>
                <p14:cNvContentPartPr/>
                <p14:nvPr/>
              </p14:nvContentPartPr>
              <p14:xfrm>
                <a:off x="3807807" y="879849"/>
                <a:ext cx="149400" cy="252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314E444-7310-D838-C7FE-DB930860D2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98807" y="870849"/>
                  <a:ext cx="167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893BDBC-44AC-8630-8204-CB36C54D0630}"/>
                    </a:ext>
                  </a:extLst>
                </p14:cNvPr>
                <p14:cNvContentPartPr/>
                <p14:nvPr/>
              </p14:nvContentPartPr>
              <p14:xfrm>
                <a:off x="3999687" y="867969"/>
                <a:ext cx="205200" cy="2682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893BDBC-44AC-8630-8204-CB36C54D06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90687" y="858969"/>
                  <a:ext cx="22284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8B6DA49-AA68-B8CA-67FE-B1E45A0925F2}"/>
              </a:ext>
            </a:extLst>
          </p:cNvPr>
          <p:cNvGrpSpPr/>
          <p:nvPr/>
        </p:nvGrpSpPr>
        <p:grpSpPr>
          <a:xfrm>
            <a:off x="3772887" y="1400049"/>
            <a:ext cx="338760" cy="278280"/>
            <a:chOff x="3772887" y="1400049"/>
            <a:chExt cx="33876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E92A335-497E-5594-6C3C-8D6313E4D9EB}"/>
                    </a:ext>
                  </a:extLst>
                </p14:cNvPr>
                <p14:cNvContentPartPr/>
                <p14:nvPr/>
              </p14:nvContentPartPr>
              <p14:xfrm>
                <a:off x="3772887" y="1446489"/>
                <a:ext cx="58680" cy="1486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E92A335-497E-5594-6C3C-8D6313E4D9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63887" y="1437849"/>
                  <a:ext cx="76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018179-B8F2-E6DE-09C9-8C31E57A0DF6}"/>
                    </a:ext>
                  </a:extLst>
                </p14:cNvPr>
                <p14:cNvContentPartPr/>
                <p14:nvPr/>
              </p14:nvContentPartPr>
              <p14:xfrm>
                <a:off x="3784767" y="1400049"/>
                <a:ext cx="149040" cy="1285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018179-B8F2-E6DE-09C9-8C31E57A0D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5767" y="1391049"/>
                  <a:ext cx="166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C1D90BF-197A-4E62-CACF-F5F82F062976}"/>
                    </a:ext>
                  </a:extLst>
                </p14:cNvPr>
                <p14:cNvContentPartPr/>
                <p14:nvPr/>
              </p14:nvContentPartPr>
              <p14:xfrm>
                <a:off x="4007967" y="1446489"/>
                <a:ext cx="103680" cy="1990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C1D90BF-197A-4E62-CACF-F5F82F0629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9327" y="1437849"/>
                  <a:ext cx="121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E83CFD8-DD17-02BF-5D6C-D7772912E618}"/>
                    </a:ext>
                  </a:extLst>
                </p14:cNvPr>
                <p14:cNvContentPartPr/>
                <p14:nvPr/>
              </p14:nvContentPartPr>
              <p14:xfrm>
                <a:off x="4097247" y="1596969"/>
                <a:ext cx="360" cy="3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E83CFD8-DD17-02BF-5D6C-D7772912E6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88247" y="15879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617FCA8-827D-D051-1661-3D04E0B5811F}"/>
                    </a:ext>
                  </a:extLst>
                </p14:cNvPr>
                <p14:cNvContentPartPr/>
                <p14:nvPr/>
              </p14:nvContentPartPr>
              <p14:xfrm>
                <a:off x="3979887" y="1596969"/>
                <a:ext cx="117720" cy="813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617FCA8-827D-D051-1661-3D04E0B581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70887" y="1587969"/>
                  <a:ext cx="13536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71EEB276-EC92-6830-600F-9144A443F600}"/>
                  </a:ext>
                </a:extLst>
              </p14:cNvPr>
              <p14:cNvContentPartPr/>
              <p14:nvPr/>
            </p14:nvContentPartPr>
            <p14:xfrm>
              <a:off x="5972487" y="1190889"/>
              <a:ext cx="133200" cy="482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71EEB276-EC92-6830-600F-9144A443F60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63847" y="1181889"/>
                <a:ext cx="1508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F810664-1CF7-0E54-9499-3A7707D1E55C}"/>
                  </a:ext>
                </a:extLst>
              </p14:cNvPr>
              <p14:cNvContentPartPr/>
              <p14:nvPr/>
            </p14:nvContentPartPr>
            <p14:xfrm>
              <a:off x="5254647" y="1282689"/>
              <a:ext cx="644400" cy="15228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F810664-1CF7-0E54-9499-3A7707D1E55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46007" y="1274049"/>
                <a:ext cx="662040" cy="16992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DF45C54-5A76-D7FC-CB99-4CBB02943B2A}"/>
              </a:ext>
            </a:extLst>
          </p:cNvPr>
          <p:cNvSpPr txBox="1"/>
          <p:nvPr/>
        </p:nvSpPr>
        <p:spPr>
          <a:xfrm>
            <a:off x="5972488" y="355738"/>
            <a:ext cx="434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빛이 정점에 닿지 않고 면에 만 닿으면 물체가 검정색이 </a:t>
            </a:r>
            <a:r>
              <a:rPr lang="ko-KR" altLang="en-US" dirty="0" err="1">
                <a:solidFill>
                  <a:srgbClr val="FF0000"/>
                </a:solidFill>
              </a:rPr>
              <a:t>되어버림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71FE1E-6DCB-132A-CE8D-78E93C9854D9}"/>
              </a:ext>
            </a:extLst>
          </p:cNvPr>
          <p:cNvSpPr txBox="1"/>
          <p:nvPr/>
        </p:nvSpPr>
        <p:spPr>
          <a:xfrm>
            <a:off x="5972488" y="1076883"/>
            <a:ext cx="43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빛이 각이 </a:t>
            </a:r>
            <a:r>
              <a:rPr lang="ko-KR" altLang="en-US" dirty="0" err="1">
                <a:solidFill>
                  <a:srgbClr val="FF0000"/>
                </a:solidFill>
              </a:rPr>
              <a:t>생깋</a:t>
            </a:r>
            <a:r>
              <a:rPr lang="ko-KR" altLang="en-US" dirty="0">
                <a:solidFill>
                  <a:srgbClr val="FF0000"/>
                </a:solidFill>
              </a:rPr>
              <a:t> 수 있음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E4A32C4-B947-4683-33D3-9C5F2A75A36F}"/>
                  </a:ext>
                </a:extLst>
              </p14:cNvPr>
              <p14:cNvContentPartPr/>
              <p14:nvPr/>
            </p14:nvContentPartPr>
            <p14:xfrm>
              <a:off x="9485367" y="451089"/>
              <a:ext cx="737640" cy="125244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E4A32C4-B947-4683-33D3-9C5F2A75A3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76367" y="442449"/>
                <a:ext cx="755280" cy="127008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BCFBFD78-51BB-E5B5-89A7-BEEF085CB611}"/>
              </a:ext>
            </a:extLst>
          </p:cNvPr>
          <p:cNvSpPr txBox="1"/>
          <p:nvPr/>
        </p:nvSpPr>
        <p:spPr>
          <a:xfrm>
            <a:off x="10313044" y="892217"/>
            <a:ext cx="224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품질이 보장 안됨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974DB8-D2E5-71A8-3A8F-F0A1226ED4CB}"/>
              </a:ext>
            </a:extLst>
          </p:cNvPr>
          <p:cNvSpPr txBox="1"/>
          <p:nvPr/>
        </p:nvSpPr>
        <p:spPr>
          <a:xfrm>
            <a:off x="5046395" y="1546627"/>
            <a:ext cx="334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물체와 카메라의 거리의 따라 픽셀의 개수가 바뀜</a:t>
            </a:r>
          </a:p>
        </p:txBody>
      </p:sp>
    </p:spTree>
    <p:extLst>
      <p:ext uri="{BB962C8B-B14F-4D97-AF65-F5344CB8AC3E}">
        <p14:creationId xmlns:p14="http://schemas.microsoft.com/office/powerpoint/2010/main" val="216438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738E60-0848-0DB2-6719-3638CA58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BDE743-2920-4904-BE6F-9FB9B695A8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390BE73-729A-5614-046A-D3039CEA6FA2}"/>
                  </a:ext>
                </a:extLst>
              </p14:cNvPr>
              <p14:cNvContentPartPr/>
              <p14:nvPr/>
            </p14:nvContentPartPr>
            <p14:xfrm>
              <a:off x="196647" y="1885689"/>
              <a:ext cx="2943000" cy="802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390BE73-729A-5614-046A-D3039CEA6F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647" y="1876689"/>
                <a:ext cx="29606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E27E261-BE22-CF61-3E35-B8A86FE9441D}"/>
                  </a:ext>
                </a:extLst>
              </p14:cNvPr>
              <p14:cNvContentPartPr/>
              <p14:nvPr/>
            </p14:nvContentPartPr>
            <p14:xfrm>
              <a:off x="243087" y="3008529"/>
              <a:ext cx="2626200" cy="658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E27E261-BE22-CF61-3E35-B8A86FE944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447" y="2999529"/>
                <a:ext cx="2643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2B730B1-C81E-A43F-2EDF-AC2E5D5CEE62}"/>
                  </a:ext>
                </a:extLst>
              </p14:cNvPr>
              <p14:cNvContentPartPr/>
              <p14:nvPr/>
            </p14:nvContentPartPr>
            <p14:xfrm>
              <a:off x="173607" y="4362849"/>
              <a:ext cx="2602440" cy="36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2B730B1-C81E-A43F-2EDF-AC2E5D5CEE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607" y="4353849"/>
                <a:ext cx="262008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705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3800E3-F990-AE0D-F6A6-F82263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8D0FD-48E3-5D27-8B46-F068471245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5BC7EA5-087F-8F0D-5753-2E2194384A4B}"/>
                  </a:ext>
                </a:extLst>
              </p14:cNvPr>
              <p14:cNvContentPartPr/>
              <p14:nvPr/>
            </p14:nvContentPartPr>
            <p14:xfrm>
              <a:off x="5463447" y="2778129"/>
              <a:ext cx="36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5BC7EA5-087F-8F0D-5753-2E2194384A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4447" y="27691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E1AB3F8-200A-5565-2EDF-59E590AF9DC8}"/>
                  </a:ext>
                </a:extLst>
              </p14:cNvPr>
              <p14:cNvContentPartPr/>
              <p14:nvPr/>
            </p14:nvContentPartPr>
            <p14:xfrm>
              <a:off x="1192047" y="2499489"/>
              <a:ext cx="1587960" cy="3834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E1AB3F8-200A-5565-2EDF-59E590AF9D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047" y="2490489"/>
                <a:ext cx="16056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72026B5-AA25-6AD2-A974-F84DD2FBA02A}"/>
                  </a:ext>
                </a:extLst>
              </p14:cNvPr>
              <p14:cNvContentPartPr/>
              <p14:nvPr/>
            </p14:nvContentPartPr>
            <p14:xfrm>
              <a:off x="3356367" y="2846889"/>
              <a:ext cx="5396760" cy="932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72026B5-AA25-6AD2-A974-F84DD2FBA0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7367" y="2838249"/>
                <a:ext cx="54144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69CE967-C8D1-1BF6-CA76-D3FACDF8E7E5}"/>
                  </a:ext>
                </a:extLst>
              </p14:cNvPr>
              <p14:cNvContentPartPr/>
              <p14:nvPr/>
            </p14:nvContentPartPr>
            <p14:xfrm>
              <a:off x="688047" y="2408409"/>
              <a:ext cx="347040" cy="4568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69CE967-C8D1-1BF6-CA76-D3FACDF8E7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407" y="2399409"/>
                <a:ext cx="364680" cy="4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58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5679</TotalTime>
  <Words>361</Words>
  <Application>Microsoft Office PowerPoint</Application>
  <PresentationFormat>화면 슬라이드 쇼(4:3)</PresentationFormat>
  <Paragraphs>74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Lucida Sans Unicode</vt:lpstr>
      <vt:lpstr>Office 테마</vt:lpstr>
      <vt:lpstr>Game Programming with DirectX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이용희(A0090)</dc:creator>
  <cp:lastModifiedBy>송 주석</cp:lastModifiedBy>
  <cp:revision>3</cp:revision>
  <dcterms:created xsi:type="dcterms:W3CDTF">2022-05-19T14:47:08Z</dcterms:created>
  <dcterms:modified xsi:type="dcterms:W3CDTF">2024-06-04T03:23:45Z</dcterms:modified>
</cp:coreProperties>
</file>